
<file path=[Content_Types].xml><?xml version="1.0" encoding="utf-8"?>
<Types xmlns="http://schemas.openxmlformats.org/package/2006/content-types">
  <Default Extension="glb" ContentType="model/gltf.binary"/>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58" r:id="rId4"/>
    <p:sldId id="259" r:id="rId5"/>
    <p:sldId id="260" r:id="rId6"/>
    <p:sldId id="262" r:id="rId7"/>
    <p:sldId id="263" r:id="rId8"/>
    <p:sldId id="264" r:id="rId9"/>
    <p:sldId id="265" r:id="rId10"/>
    <p:sldId id="266" r:id="rId11"/>
    <p:sldId id="271" r:id="rId12"/>
    <p:sldId id="267" r:id="rId13"/>
    <p:sldId id="268" r:id="rId14"/>
    <p:sldId id="269" r:id="rId15"/>
    <p:sldId id="270" r:id="rId16"/>
    <p:sldId id="272" r:id="rId17"/>
    <p:sldId id="273" r:id="rId18"/>
  </p:sldIdLst>
  <p:sldSz cx="12192000" cy="6858000"/>
  <p:notesSz cx="6858000" cy="9144000"/>
  <p:defaultTex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1186" y="322"/>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2" name="Header Placeholder 1"/>
          <p:cNvSpPr>
            <a:spLocks noGrp="1"/>
          </p:cNvSpPr>
          <p:nvPr>
            <p:ph type="hdr" sz="quarter"/>
          </p:nvPr>
        </p:nvSpPr>
        <p:spPr bwMode="auto">
          <a:xfrm>
            <a:off x="0" y="0"/>
            <a:ext cx="2971800" cy="458788"/>
          </a:xfrm>
          <a:prstGeom prst="rect">
            <a:avLst/>
          </a:prstGeom>
        </p:spPr>
        <p:txBody>
          <a:bodyPr vert="horz" lIns="91440" tIns="45720" rIns="91440" bIns="45720" rtlCol="0"/>
          <a:lstStyle>
            <a:lvl1pPr algn="l">
              <a:defRPr sz="1200"/>
            </a:lvl1pPr>
          </a:lstStyle>
          <a:p>
            <a:pPr>
              <a:defRPr/>
            </a:pPr>
            <a:endParaRPr lang="en-IN"/>
          </a:p>
        </p:txBody>
      </p:sp>
      <p:sp>
        <p:nvSpPr>
          <p:cNvPr id="3" name="Date Placeholder 2"/>
          <p:cNvSpPr>
            <a:spLocks noGrp="1"/>
          </p:cNvSpPr>
          <p:nvPr>
            <p:ph type="dt" idx="1"/>
          </p:nvPr>
        </p:nvSpPr>
        <p:spPr bwMode="auto">
          <a:xfrm>
            <a:off x="3884613" y="0"/>
            <a:ext cx="2971800" cy="458788"/>
          </a:xfrm>
          <a:prstGeom prst="rect">
            <a:avLst/>
          </a:prstGeom>
        </p:spPr>
        <p:txBody>
          <a:bodyPr vert="horz" lIns="91440" tIns="45720" rIns="91440" bIns="45720" rtlCol="0"/>
          <a:lstStyle>
            <a:lvl1pPr algn="r">
              <a:defRPr sz="1200"/>
            </a:lvl1pPr>
          </a:lstStyle>
          <a:p>
            <a:pPr>
              <a:defRPr/>
            </a:pPr>
            <a:fld id="{87FB4CCA-2131-48B4-9542-638DB7AE0891}" type="datetimeFigureOut">
              <a:rPr lang="en-IN"/>
              <a:t>19-04-2024</a:t>
            </a:fld>
            <a:endParaRPr lang="en-IN"/>
          </a:p>
        </p:txBody>
      </p:sp>
      <p:sp>
        <p:nvSpPr>
          <p:cNvPr id="4" name="Slide Image Placeholder 3"/>
          <p:cNvSpPr>
            <a:spLocks noGrp="1" noRot="1" noChangeAspect="1"/>
          </p:cNvSpPr>
          <p:nvPr>
            <p:ph type="sldImg" idx="2"/>
          </p:nvPr>
        </p:nvSpPr>
        <p:spPr bwMode="auto">
          <a:xfrm>
            <a:off x="685800" y="1143000"/>
            <a:ext cx="5486400" cy="3086100"/>
          </a:xfrm>
          <a:prstGeom prst="rect">
            <a:avLst/>
          </a:prstGeom>
          <a:noFill/>
          <a:ln w="12700">
            <a:solidFill>
              <a:prstClr val="black"/>
            </a:solidFill>
          </a:ln>
        </p:spPr>
        <p:txBody>
          <a:bodyPr vert="horz" lIns="91440" tIns="45720" rIns="91440" bIns="45720" rtlCol="0" anchor="ctr"/>
          <a:lstStyle/>
          <a:p>
            <a:pPr>
              <a:defRPr/>
            </a:pPr>
            <a:endParaRPr lang="en-IN"/>
          </a:p>
        </p:txBody>
      </p:sp>
      <p:sp>
        <p:nvSpPr>
          <p:cNvPr id="5" name="Notes Placeholder 4"/>
          <p:cNvSpPr>
            <a:spLocks noGrp="1"/>
          </p:cNvSpPr>
          <p:nvPr>
            <p:ph type="body" sz="quarter" idx="3"/>
          </p:nvPr>
        </p:nvSpPr>
        <p:spPr bwMode="auto">
          <a:xfrm>
            <a:off x="685800" y="4400550"/>
            <a:ext cx="5486400" cy="3600450"/>
          </a:xfrm>
          <a:prstGeom prst="rect">
            <a:avLst/>
          </a:prstGeom>
        </p:spPr>
        <p:txBody>
          <a:bodyPr vert="horz" lIns="91440" tIns="45720" rIns="91440" bIns="45720" rtlCol="0"/>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IN"/>
          </a:p>
        </p:txBody>
      </p:sp>
      <p:sp>
        <p:nvSpPr>
          <p:cNvPr id="6" name="Footer Placeholder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lang="en-IN"/>
          </a:p>
        </p:txBody>
      </p:sp>
      <p:sp>
        <p:nvSpPr>
          <p:cNvPr id="7" name="Slide Number Placeholder 6"/>
          <p:cNvSpPr>
            <a:spLocks noGrp="1"/>
          </p:cNvSpPr>
          <p:nvPr>
            <p:ph type="sldNum" sz="quarter" idx="5"/>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fld id="{D3A513A4-C513-48E7-8298-ADCC7C015F03}" type="slidenum">
              <a:rPr lang="en-IN"/>
              <a:t>‹#›</a:t>
            </a:fld>
            <a:endParaRPr lang="en-IN"/>
          </a:p>
        </p:txBody>
      </p:sp>
    </p:spTree>
  </p:cSld>
  <p:clrMap bg1="lt1" tx1="dk1" bg2="lt2" tx2="dk2" accent1="accent1" accent2="accent2" accent3="accent3" accent4="accent4" accent5="accent5" accent6="accent6" hlink="hlink" folHlink="folHlink"/>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193BB2AE-B15A-9F2E-DB45-C8E778D702D4}" type="slidenum">
              <a:rP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085076706" name="Slide Image Placeholder 1"/>
          <p:cNvSpPr>
            <a:spLocks noGrp="1" noRot="1" noChangeAspect="1"/>
          </p:cNvSpPr>
          <p:nvPr>
            <p:ph type="sldImg"/>
          </p:nvPr>
        </p:nvSpPr>
        <p:spPr bwMode="auto">
          <a:xfrm>
            <a:off x="685800" y="1143000"/>
            <a:ext cx="5486400" cy="3086100"/>
          </a:xfrm>
        </p:spPr>
      </p:sp>
      <p:sp>
        <p:nvSpPr>
          <p:cNvPr id="1910909695" name="Notes Placeholder 2"/>
          <p:cNvSpPr>
            <a:spLocks noGrp="1"/>
          </p:cNvSpPr>
          <p:nvPr>
            <p:ph type="body" idx="1"/>
          </p:nvPr>
        </p:nvSpPr>
        <p:spPr bwMode="auto"/>
        <p:txBody>
          <a:bodyPr/>
          <a:lstStyle/>
          <a:p>
            <a:pPr>
              <a:defRPr/>
            </a:pPr>
            <a:endParaRPr lang="en-US">
              <a:latin typeface="Arial"/>
              <a:cs typeface="Arial"/>
            </a:endParaRPr>
          </a:p>
        </p:txBody>
      </p:sp>
      <p:sp>
        <p:nvSpPr>
          <p:cNvPr id="2001966907" name="Slide Number Placeholder 3"/>
          <p:cNvSpPr>
            <a:spLocks noGrp="1"/>
          </p:cNvSpPr>
          <p:nvPr>
            <p:ph type="sldNum" sz="quarter" idx="10"/>
          </p:nvPr>
        </p:nvSpPr>
        <p:spPr bwMode="auto"/>
        <p:txBody>
          <a:bodyPr/>
          <a:lstStyle/>
          <a:p>
            <a:pPr>
              <a:defRPr/>
            </a:pPr>
            <a:fld id="{2ED01415-8B22-615C-BC77-B8CD8F9E630F}"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744801881" name="Slide Image Placeholder 1"/>
          <p:cNvSpPr>
            <a:spLocks noGrp="1" noRot="1" noChangeAspect="1"/>
          </p:cNvSpPr>
          <p:nvPr>
            <p:ph type="sldImg"/>
          </p:nvPr>
        </p:nvSpPr>
        <p:spPr bwMode="auto">
          <a:xfrm>
            <a:off x="685800" y="1143000"/>
            <a:ext cx="5486400" cy="3086100"/>
          </a:xfrm>
        </p:spPr>
      </p:sp>
      <p:sp>
        <p:nvSpPr>
          <p:cNvPr id="1430107576" name="Notes Placeholder 2"/>
          <p:cNvSpPr>
            <a:spLocks noGrp="1"/>
          </p:cNvSpPr>
          <p:nvPr>
            <p:ph type="body" idx="1"/>
          </p:nvPr>
        </p:nvSpPr>
        <p:spPr bwMode="auto"/>
        <p:txBody>
          <a:bodyPr/>
          <a:lstStyle/>
          <a:p>
            <a:pPr>
              <a:defRPr/>
            </a:pPr>
            <a:endParaRPr lang="en-US">
              <a:latin typeface="Arial"/>
              <a:cs typeface="Arial"/>
            </a:endParaRPr>
          </a:p>
        </p:txBody>
      </p:sp>
      <p:sp>
        <p:nvSpPr>
          <p:cNvPr id="1681259699" name="Slide Number Placeholder 3"/>
          <p:cNvSpPr>
            <a:spLocks noGrp="1"/>
          </p:cNvSpPr>
          <p:nvPr>
            <p:ph type="sldNum" sz="quarter" idx="10"/>
          </p:nvPr>
        </p:nvSpPr>
        <p:spPr bwMode="auto"/>
        <p:txBody>
          <a:bodyPr/>
          <a:lstStyle/>
          <a:p>
            <a:pPr>
              <a:defRPr/>
            </a:pPr>
            <a:fld id="{1E710A8A-748A-B7D7-3848-2AEE744850C0}"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085076706" name="Slide Image Placeholder 1"/>
          <p:cNvSpPr>
            <a:spLocks noGrp="1" noRot="1" noChangeAspect="1"/>
          </p:cNvSpPr>
          <p:nvPr>
            <p:ph type="sldImg"/>
          </p:nvPr>
        </p:nvSpPr>
        <p:spPr bwMode="auto">
          <a:xfrm>
            <a:off x="685800" y="1143000"/>
            <a:ext cx="5486400" cy="3086100"/>
          </a:xfrm>
        </p:spPr>
      </p:sp>
      <p:sp>
        <p:nvSpPr>
          <p:cNvPr id="1910909695" name="Notes Placeholder 2"/>
          <p:cNvSpPr>
            <a:spLocks noGrp="1"/>
          </p:cNvSpPr>
          <p:nvPr>
            <p:ph type="body" idx="1"/>
          </p:nvPr>
        </p:nvSpPr>
        <p:spPr bwMode="auto"/>
        <p:txBody>
          <a:bodyPr/>
          <a:lstStyle/>
          <a:p>
            <a:pPr>
              <a:defRPr/>
            </a:pPr>
            <a:endParaRPr lang="en-US">
              <a:latin typeface="Arial"/>
              <a:cs typeface="Arial"/>
            </a:endParaRPr>
          </a:p>
        </p:txBody>
      </p:sp>
      <p:sp>
        <p:nvSpPr>
          <p:cNvPr id="2001966907" name="Slide Number Placeholder 3"/>
          <p:cNvSpPr>
            <a:spLocks noGrp="1"/>
          </p:cNvSpPr>
          <p:nvPr>
            <p:ph type="sldNum" sz="quarter" idx="10"/>
          </p:nvPr>
        </p:nvSpPr>
        <p:spPr bwMode="auto"/>
        <p:txBody>
          <a:bodyPr/>
          <a:lstStyle/>
          <a:p>
            <a:pPr>
              <a:defRPr/>
            </a:pPr>
            <a:fld id="{2ED01415-8B22-615C-BC77-B8CD8F9E630F}"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232798065" name="Slide Image Placeholder 1"/>
          <p:cNvSpPr>
            <a:spLocks noGrp="1" noRot="1" noChangeAspect="1"/>
          </p:cNvSpPr>
          <p:nvPr>
            <p:ph type="sldImg"/>
          </p:nvPr>
        </p:nvSpPr>
        <p:spPr bwMode="auto">
          <a:xfrm>
            <a:off x="685800" y="1143000"/>
            <a:ext cx="5486400" cy="3086100"/>
          </a:xfrm>
        </p:spPr>
      </p:sp>
      <p:sp>
        <p:nvSpPr>
          <p:cNvPr id="253519285" name="Notes Placeholder 2"/>
          <p:cNvSpPr>
            <a:spLocks noGrp="1"/>
          </p:cNvSpPr>
          <p:nvPr>
            <p:ph type="body" idx="1"/>
          </p:nvPr>
        </p:nvSpPr>
        <p:spPr bwMode="auto"/>
        <p:txBody>
          <a:bodyPr/>
          <a:lstStyle/>
          <a:p>
            <a:pPr>
              <a:defRPr/>
            </a:pPr>
            <a:endParaRPr lang="en-US">
              <a:latin typeface="Arial"/>
              <a:cs typeface="Arial"/>
            </a:endParaRPr>
          </a:p>
        </p:txBody>
      </p:sp>
      <p:sp>
        <p:nvSpPr>
          <p:cNvPr id="600289782" name="Slide Number Placeholder 3"/>
          <p:cNvSpPr>
            <a:spLocks noGrp="1"/>
          </p:cNvSpPr>
          <p:nvPr>
            <p:ph type="sldNum" sz="quarter" idx="10"/>
          </p:nvPr>
        </p:nvSpPr>
        <p:spPr bwMode="auto"/>
        <p:txBody>
          <a:bodyPr/>
          <a:lstStyle/>
          <a:p>
            <a:pPr>
              <a:defRPr/>
            </a:pPr>
            <a:fld id="{33B693BD-8E52-E514-E720-E5DB9B437C86}"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426657796" name="Slide Image Placeholder 1"/>
          <p:cNvSpPr>
            <a:spLocks noGrp="1" noRot="1" noChangeAspect="1"/>
          </p:cNvSpPr>
          <p:nvPr>
            <p:ph type="sldImg"/>
          </p:nvPr>
        </p:nvSpPr>
        <p:spPr bwMode="auto">
          <a:xfrm>
            <a:off x="685800" y="1143000"/>
            <a:ext cx="5486400" cy="3086100"/>
          </a:xfrm>
        </p:spPr>
      </p:sp>
      <p:sp>
        <p:nvSpPr>
          <p:cNvPr id="374398483" name="Notes Placeholder 2"/>
          <p:cNvSpPr>
            <a:spLocks noGrp="1"/>
          </p:cNvSpPr>
          <p:nvPr>
            <p:ph type="body" idx="1"/>
          </p:nvPr>
        </p:nvSpPr>
        <p:spPr bwMode="auto"/>
        <p:txBody>
          <a:bodyPr/>
          <a:lstStyle/>
          <a:p>
            <a:pPr>
              <a:defRPr/>
            </a:pPr>
            <a:endParaRPr lang="en-US">
              <a:latin typeface="Arial"/>
              <a:cs typeface="Arial"/>
            </a:endParaRPr>
          </a:p>
        </p:txBody>
      </p:sp>
      <p:sp>
        <p:nvSpPr>
          <p:cNvPr id="1016068182" name="Slide Number Placeholder 3"/>
          <p:cNvSpPr>
            <a:spLocks noGrp="1"/>
          </p:cNvSpPr>
          <p:nvPr>
            <p:ph type="sldNum" sz="quarter" idx="10"/>
          </p:nvPr>
        </p:nvSpPr>
        <p:spPr bwMode="auto"/>
        <p:txBody>
          <a:bodyPr/>
          <a:lstStyle/>
          <a:p>
            <a:pPr>
              <a:defRPr/>
            </a:pPr>
            <a:fld id="{978E413A-CD10-4A70-09E3-F7F2472A75A1}" type="slidenum">
              <a:rPr lang="en-US"/>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086916206" name="Slide Image Placeholder 1"/>
          <p:cNvSpPr>
            <a:spLocks noGrp="1" noRot="1" noChangeAspect="1"/>
          </p:cNvSpPr>
          <p:nvPr>
            <p:ph type="sldImg"/>
          </p:nvPr>
        </p:nvSpPr>
        <p:spPr bwMode="auto">
          <a:xfrm>
            <a:off x="685800" y="1143000"/>
            <a:ext cx="5486400" cy="3086100"/>
          </a:xfrm>
        </p:spPr>
      </p:sp>
      <p:sp>
        <p:nvSpPr>
          <p:cNvPr id="1403501533" name="Notes Placeholder 2"/>
          <p:cNvSpPr>
            <a:spLocks noGrp="1"/>
          </p:cNvSpPr>
          <p:nvPr>
            <p:ph type="body" idx="1"/>
          </p:nvPr>
        </p:nvSpPr>
        <p:spPr bwMode="auto"/>
        <p:txBody>
          <a:bodyPr/>
          <a:lstStyle/>
          <a:p>
            <a:pPr>
              <a:defRPr/>
            </a:pPr>
            <a:endParaRPr lang="en-US">
              <a:latin typeface="Arial"/>
              <a:cs typeface="Arial"/>
            </a:endParaRPr>
          </a:p>
        </p:txBody>
      </p:sp>
      <p:sp>
        <p:nvSpPr>
          <p:cNvPr id="510903772" name="Slide Number Placeholder 3"/>
          <p:cNvSpPr>
            <a:spLocks noGrp="1"/>
          </p:cNvSpPr>
          <p:nvPr>
            <p:ph type="sldNum" sz="quarter" idx="10"/>
          </p:nvPr>
        </p:nvSpPr>
        <p:spPr bwMode="auto"/>
        <p:txBody>
          <a:bodyPr/>
          <a:lstStyle/>
          <a:p>
            <a:pPr>
              <a:defRPr/>
            </a:pPr>
            <a:fld id="{4BE9C257-45D2-C979-B7F0-79ABB22DE596}" type="slidenum">
              <a:rPr lang="en-US"/>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910718964" name="Slide Image Placeholder 1"/>
          <p:cNvSpPr>
            <a:spLocks noGrp="1" noRot="1" noChangeAspect="1"/>
          </p:cNvSpPr>
          <p:nvPr>
            <p:ph type="sldImg"/>
          </p:nvPr>
        </p:nvSpPr>
        <p:spPr bwMode="auto">
          <a:xfrm>
            <a:off x="685800" y="1143000"/>
            <a:ext cx="5486400" cy="3086100"/>
          </a:xfrm>
        </p:spPr>
      </p:sp>
      <p:sp>
        <p:nvSpPr>
          <p:cNvPr id="312898139" name="Notes Placeholder 2"/>
          <p:cNvSpPr>
            <a:spLocks noGrp="1"/>
          </p:cNvSpPr>
          <p:nvPr>
            <p:ph type="body" idx="1"/>
          </p:nvPr>
        </p:nvSpPr>
        <p:spPr bwMode="auto"/>
        <p:txBody>
          <a:bodyPr/>
          <a:lstStyle/>
          <a:p>
            <a:pPr>
              <a:defRPr/>
            </a:pPr>
            <a:endParaRPr lang="en-US">
              <a:latin typeface="Arial"/>
              <a:cs typeface="Arial"/>
            </a:endParaRPr>
          </a:p>
        </p:txBody>
      </p:sp>
      <p:sp>
        <p:nvSpPr>
          <p:cNvPr id="1126315457" name="Slide Number Placeholder 3"/>
          <p:cNvSpPr>
            <a:spLocks noGrp="1"/>
          </p:cNvSpPr>
          <p:nvPr>
            <p:ph type="sldNum" sz="quarter" idx="10"/>
          </p:nvPr>
        </p:nvSpPr>
        <p:spPr bwMode="auto"/>
        <p:txBody>
          <a:bodyPr/>
          <a:lstStyle/>
          <a:p>
            <a:pPr>
              <a:defRPr/>
            </a:pPr>
            <a:fld id="{669DAD97-76E0-9793-06F8-758C0B80E287}" type="slidenum">
              <a:rPr lang="en-US"/>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085076706" name="Slide Image Placeholder 1"/>
          <p:cNvSpPr>
            <a:spLocks noGrp="1" noRot="1" noChangeAspect="1"/>
          </p:cNvSpPr>
          <p:nvPr>
            <p:ph type="sldImg"/>
          </p:nvPr>
        </p:nvSpPr>
        <p:spPr bwMode="auto">
          <a:xfrm>
            <a:off x="685800" y="1143000"/>
            <a:ext cx="5486400" cy="3086100"/>
          </a:xfrm>
        </p:spPr>
      </p:sp>
      <p:sp>
        <p:nvSpPr>
          <p:cNvPr id="1910909695" name="Notes Placeholder 2"/>
          <p:cNvSpPr>
            <a:spLocks noGrp="1"/>
          </p:cNvSpPr>
          <p:nvPr>
            <p:ph type="body" idx="1"/>
          </p:nvPr>
        </p:nvSpPr>
        <p:spPr bwMode="auto"/>
        <p:txBody>
          <a:bodyPr/>
          <a:lstStyle/>
          <a:p>
            <a:pPr>
              <a:defRPr/>
            </a:pPr>
            <a:endParaRPr lang="en-US">
              <a:latin typeface="Arial"/>
              <a:cs typeface="Arial"/>
            </a:endParaRPr>
          </a:p>
        </p:txBody>
      </p:sp>
      <p:sp>
        <p:nvSpPr>
          <p:cNvPr id="2001966907" name="Slide Number Placeholder 3"/>
          <p:cNvSpPr>
            <a:spLocks noGrp="1"/>
          </p:cNvSpPr>
          <p:nvPr>
            <p:ph type="sldNum" sz="quarter" idx="10"/>
          </p:nvPr>
        </p:nvSpPr>
        <p:spPr bwMode="auto"/>
        <p:txBody>
          <a:bodyPr/>
          <a:lstStyle/>
          <a:p>
            <a:pPr>
              <a:defRPr/>
            </a:pPr>
            <a:fld id="{2ED01415-8B22-615C-BC77-B8CD8F9E630F}" type="slidenum">
              <a:rPr lang="en-US"/>
              <a:t>17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9EE60C1-CF30-61CC-F17A-0C66641F4520}" type="slidenum">
              <a:rPr/>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A031B89-953F-DF46-C26D-6FF2926EE29E}" type="slidenum">
              <a:rPr/>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E31DA1F-291E-14C9-111C-5505614DAAB3}" type="slidenum">
              <a:rPr/>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261A8216-F684-6B71-7AF3-02D46D7BF275}" type="slidenum">
              <a:rPr/>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AF633E1-1443-0F85-20EE-AEA1824B7C0D}" type="slidenum">
              <a:rPr/>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085076706" name="Slide Image Placeholder 1"/>
          <p:cNvSpPr>
            <a:spLocks noGrp="1" noRot="1" noChangeAspect="1"/>
          </p:cNvSpPr>
          <p:nvPr>
            <p:ph type="sldImg"/>
          </p:nvPr>
        </p:nvSpPr>
        <p:spPr bwMode="auto">
          <a:xfrm>
            <a:off x="685800" y="1143000"/>
            <a:ext cx="5486400" cy="3086100"/>
          </a:xfrm>
        </p:spPr>
      </p:sp>
      <p:sp>
        <p:nvSpPr>
          <p:cNvPr id="1910909695" name="Notes Placeholder 2"/>
          <p:cNvSpPr>
            <a:spLocks noGrp="1"/>
          </p:cNvSpPr>
          <p:nvPr>
            <p:ph type="body" idx="1"/>
          </p:nvPr>
        </p:nvSpPr>
        <p:spPr bwMode="auto"/>
        <p:txBody>
          <a:bodyPr/>
          <a:lstStyle/>
          <a:p>
            <a:pPr>
              <a:defRPr/>
            </a:pPr>
            <a:endParaRPr lang="en-US">
              <a:latin typeface="Arial"/>
              <a:cs typeface="Arial"/>
            </a:endParaRPr>
          </a:p>
        </p:txBody>
      </p:sp>
      <p:sp>
        <p:nvSpPr>
          <p:cNvPr id="2001966907" name="Slide Number Placeholder 3"/>
          <p:cNvSpPr>
            <a:spLocks noGrp="1"/>
          </p:cNvSpPr>
          <p:nvPr>
            <p:ph type="sldNum" sz="quarter" idx="10"/>
          </p:nvPr>
        </p:nvSpPr>
        <p:spPr bwMode="auto"/>
        <p:txBody>
          <a:bodyPr/>
          <a:lstStyle/>
          <a:p>
            <a:pPr>
              <a:defRPr/>
            </a:pPr>
            <a:fld id="{2ED01415-8B22-615C-BC77-B8CD8F9E630F}"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085076706" name="Slide Image Placeholder 1"/>
          <p:cNvSpPr>
            <a:spLocks noGrp="1" noRot="1" noChangeAspect="1"/>
          </p:cNvSpPr>
          <p:nvPr>
            <p:ph type="sldImg"/>
          </p:nvPr>
        </p:nvSpPr>
        <p:spPr bwMode="auto">
          <a:xfrm>
            <a:off x="685800" y="1143000"/>
            <a:ext cx="5486400" cy="3086100"/>
          </a:xfrm>
        </p:spPr>
      </p:sp>
      <p:sp>
        <p:nvSpPr>
          <p:cNvPr id="1910909695" name="Notes Placeholder 2"/>
          <p:cNvSpPr>
            <a:spLocks noGrp="1"/>
          </p:cNvSpPr>
          <p:nvPr>
            <p:ph type="body" idx="1"/>
          </p:nvPr>
        </p:nvSpPr>
        <p:spPr bwMode="auto"/>
        <p:txBody>
          <a:bodyPr/>
          <a:lstStyle/>
          <a:p>
            <a:pPr>
              <a:defRPr/>
            </a:pPr>
            <a:endParaRPr lang="en-US">
              <a:latin typeface="Arial"/>
              <a:cs typeface="Arial"/>
            </a:endParaRPr>
          </a:p>
        </p:txBody>
      </p:sp>
      <p:sp>
        <p:nvSpPr>
          <p:cNvPr id="2001966907" name="Slide Number Placeholder 3"/>
          <p:cNvSpPr>
            <a:spLocks noGrp="1"/>
          </p:cNvSpPr>
          <p:nvPr>
            <p:ph type="sldNum" sz="quarter" idx="10"/>
          </p:nvPr>
        </p:nvSpPr>
        <p:spPr bwMode="auto"/>
        <p:txBody>
          <a:bodyPr/>
          <a:lstStyle/>
          <a:p>
            <a:pPr>
              <a:defRPr/>
            </a:pPr>
            <a:fld id="{2ED01415-8B22-615C-BC77-B8CD8F9E630F}"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085076706" name="Slide Image Placeholder 1"/>
          <p:cNvSpPr>
            <a:spLocks noGrp="1" noRot="1" noChangeAspect="1"/>
          </p:cNvSpPr>
          <p:nvPr>
            <p:ph type="sldImg"/>
          </p:nvPr>
        </p:nvSpPr>
        <p:spPr bwMode="auto">
          <a:xfrm>
            <a:off x="685800" y="1143000"/>
            <a:ext cx="5486400" cy="3086100"/>
          </a:xfrm>
        </p:spPr>
      </p:sp>
      <p:sp>
        <p:nvSpPr>
          <p:cNvPr id="1910909695" name="Notes Placeholder 2"/>
          <p:cNvSpPr>
            <a:spLocks noGrp="1"/>
          </p:cNvSpPr>
          <p:nvPr>
            <p:ph type="body" idx="1"/>
          </p:nvPr>
        </p:nvSpPr>
        <p:spPr bwMode="auto"/>
        <p:txBody>
          <a:bodyPr/>
          <a:lstStyle/>
          <a:p>
            <a:pPr>
              <a:defRPr/>
            </a:pPr>
            <a:endParaRPr lang="en-US">
              <a:latin typeface="Arial"/>
              <a:cs typeface="Arial"/>
            </a:endParaRPr>
          </a:p>
        </p:txBody>
      </p:sp>
      <p:sp>
        <p:nvSpPr>
          <p:cNvPr id="2001966907" name="Slide Number Placeholder 3"/>
          <p:cNvSpPr>
            <a:spLocks noGrp="1"/>
          </p:cNvSpPr>
          <p:nvPr>
            <p:ph type="sldNum" sz="quarter" idx="10"/>
          </p:nvPr>
        </p:nvSpPr>
        <p:spPr bwMode="auto"/>
        <p:txBody>
          <a:bodyPr/>
          <a:lstStyle/>
          <a:p>
            <a:pPr>
              <a:defRPr/>
            </a:pPr>
            <a:fld id="{2ED01415-8B22-615C-BC77-B8CD8F9E630F}"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Title Slide">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a:xfrm>
            <a:off x="1524000" y="1122363"/>
            <a:ext cx="9144000" cy="2387600"/>
          </a:xfrm>
        </p:spPr>
        <p:txBody>
          <a:bodyPr anchor="b"/>
          <a:lstStyle>
            <a:lvl1pPr algn="ctr">
              <a:defRPr sz="6000"/>
            </a:lvl1pPr>
          </a:lstStyle>
          <a:p>
            <a:pPr>
              <a:defRPr/>
            </a:pPr>
            <a:r>
              <a:rPr lang="en-US"/>
              <a:t>Click to edit Master title style</a:t>
            </a:r>
            <a:endParaRPr lang="en-IN"/>
          </a:p>
        </p:txBody>
      </p:sp>
      <p:sp>
        <p:nvSpPr>
          <p:cNvPr id="3" name="Subtitle 2"/>
          <p:cNvSpPr>
            <a:spLocks noGrp="1"/>
          </p:cNvSpPr>
          <p:nvPr>
            <p:ph type="subTitle" idx="1"/>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n-US"/>
              <a:t>Click to edit Master subtitle style</a:t>
            </a:r>
            <a:endParaRPr lang="en-IN"/>
          </a:p>
        </p:txBody>
      </p:sp>
      <p:sp>
        <p:nvSpPr>
          <p:cNvPr id="4" name="Date Placeholder 3"/>
          <p:cNvSpPr>
            <a:spLocks noGrp="1"/>
          </p:cNvSpPr>
          <p:nvPr>
            <p:ph type="dt" sz="half" idx="10"/>
          </p:nvPr>
        </p:nvSpPr>
        <p:spPr bwMode="auto"/>
        <p:txBody>
          <a:bodyPr/>
          <a:lstStyle/>
          <a:p>
            <a:pPr>
              <a:defRPr/>
            </a:pPr>
            <a:fld id="{EC936E39-11E8-45AA-A0D9-1769B6B371B1}" type="datetimeFigureOut">
              <a:rPr lang="en-IN"/>
              <a:t>19-04-2024</a:t>
            </a:fld>
            <a:endParaRPr lang="en-IN"/>
          </a:p>
        </p:txBody>
      </p:sp>
      <p:sp>
        <p:nvSpPr>
          <p:cNvPr id="5" name="Footer Placeholder 4"/>
          <p:cNvSpPr>
            <a:spLocks noGrp="1"/>
          </p:cNvSpPr>
          <p:nvPr>
            <p:ph type="ftr" sz="quarter" idx="11"/>
          </p:nvPr>
        </p:nvSpPr>
        <p:spPr bwMode="auto"/>
        <p:txBody>
          <a:bodyPr/>
          <a:lstStyle/>
          <a:p>
            <a:pPr>
              <a:defRPr/>
            </a:pPr>
            <a:endParaRPr lang="en-IN"/>
          </a:p>
        </p:txBody>
      </p:sp>
      <p:sp>
        <p:nvSpPr>
          <p:cNvPr id="6" name="Slide Number Placeholder 5"/>
          <p:cNvSpPr>
            <a:spLocks noGrp="1"/>
          </p:cNvSpPr>
          <p:nvPr>
            <p:ph type="sldNum" sz="quarter" idx="12"/>
          </p:nvPr>
        </p:nvSpPr>
        <p:spPr bwMode="auto"/>
        <p:txBody>
          <a:bodyPr/>
          <a:lstStyle/>
          <a:p>
            <a:pPr>
              <a:defRPr/>
            </a:pPr>
            <a:fld id="{3C497C52-08AD-4DFB-99EF-D2BB654F5910}" type="slidenum">
              <a:rPr lang="en-IN"/>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vertTx" preserve="1" userDrawn="1">
  <p:cSld name="Title and Vertical Tex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IN"/>
          </a:p>
        </p:txBody>
      </p:sp>
      <p:sp>
        <p:nvSpPr>
          <p:cNvPr id="3" name="Vertical Text Placeholder 2"/>
          <p:cNvSpPr>
            <a:spLocks noGrp="1"/>
          </p:cNvSpPr>
          <p:nvPr>
            <p:ph type="body" orient="vert" idx="1"/>
          </p:nvPr>
        </p:nvSpPr>
        <p:spPr bwMode="auto"/>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IN"/>
          </a:p>
        </p:txBody>
      </p:sp>
      <p:sp>
        <p:nvSpPr>
          <p:cNvPr id="4" name="Date Placeholder 3"/>
          <p:cNvSpPr>
            <a:spLocks noGrp="1"/>
          </p:cNvSpPr>
          <p:nvPr>
            <p:ph type="dt" sz="half" idx="10"/>
          </p:nvPr>
        </p:nvSpPr>
        <p:spPr bwMode="auto"/>
        <p:txBody>
          <a:bodyPr/>
          <a:lstStyle/>
          <a:p>
            <a:pPr>
              <a:defRPr/>
            </a:pPr>
            <a:fld id="{EC936E39-11E8-45AA-A0D9-1769B6B371B1}" type="datetimeFigureOut">
              <a:rPr lang="en-IN"/>
              <a:t>19-04-2024</a:t>
            </a:fld>
            <a:endParaRPr lang="en-IN"/>
          </a:p>
        </p:txBody>
      </p:sp>
      <p:sp>
        <p:nvSpPr>
          <p:cNvPr id="5" name="Footer Placeholder 4"/>
          <p:cNvSpPr>
            <a:spLocks noGrp="1"/>
          </p:cNvSpPr>
          <p:nvPr>
            <p:ph type="ftr" sz="quarter" idx="11"/>
          </p:nvPr>
        </p:nvSpPr>
        <p:spPr bwMode="auto"/>
        <p:txBody>
          <a:bodyPr/>
          <a:lstStyle/>
          <a:p>
            <a:pPr>
              <a:defRPr/>
            </a:pPr>
            <a:endParaRPr lang="en-IN"/>
          </a:p>
        </p:txBody>
      </p:sp>
      <p:sp>
        <p:nvSpPr>
          <p:cNvPr id="6" name="Slide Number Placeholder 5"/>
          <p:cNvSpPr>
            <a:spLocks noGrp="1"/>
          </p:cNvSpPr>
          <p:nvPr>
            <p:ph type="sldNum" sz="quarter" idx="12"/>
          </p:nvPr>
        </p:nvSpPr>
        <p:spPr bwMode="auto"/>
        <p:txBody>
          <a:bodyPr/>
          <a:lstStyle/>
          <a:p>
            <a:pPr>
              <a:defRPr/>
            </a:pPr>
            <a:fld id="{3C497C52-08AD-4DFB-99EF-D2BB654F5910}" type="slidenum">
              <a:rPr lang="en-IN"/>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Vertical Title and Text">
    <p:spTree>
      <p:nvGrpSpPr>
        <p:cNvPr id="1" name=""/>
        <p:cNvGrpSpPr/>
        <p:nvPr/>
      </p:nvGrpSpPr>
      <p:grpSpPr bwMode="auto">
        <a:xfrm>
          <a:off x="0" y="0"/>
          <a:ext cx="0" cy="0"/>
          <a:chOff x="0" y="0"/>
          <a:chExt cx="0" cy="0"/>
        </a:xfrm>
      </p:grpSpPr>
      <p:sp>
        <p:nvSpPr>
          <p:cNvPr id="2" name="Vertical Title 1"/>
          <p:cNvSpPr>
            <a:spLocks noGrp="1"/>
          </p:cNvSpPr>
          <p:nvPr>
            <p:ph type="title" orient="vert"/>
          </p:nvPr>
        </p:nvSpPr>
        <p:spPr bwMode="auto">
          <a:xfrm>
            <a:off x="8724900" y="365125"/>
            <a:ext cx="2628900" cy="5811838"/>
          </a:xfrm>
        </p:spPr>
        <p:txBody>
          <a:bodyPr vert="eaVert"/>
          <a:lstStyle/>
          <a:p>
            <a:pPr>
              <a:defRPr/>
            </a:pPr>
            <a:r>
              <a:rPr lang="en-US"/>
              <a:t>Click to edit Master title style</a:t>
            </a:r>
            <a:endParaRPr lang="en-IN"/>
          </a:p>
        </p:txBody>
      </p:sp>
      <p:sp>
        <p:nvSpPr>
          <p:cNvPr id="3" name="Vertical Text Placeholder 2"/>
          <p:cNvSpPr>
            <a:spLocks noGrp="1"/>
          </p:cNvSpPr>
          <p:nvPr>
            <p:ph type="body" orient="vert" idx="1"/>
          </p:nvPr>
        </p:nvSpPr>
        <p:spPr bwMode="auto">
          <a:xfrm>
            <a:off x="838200" y="365125"/>
            <a:ext cx="7734300" cy="5811838"/>
          </a:xfr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IN"/>
          </a:p>
        </p:txBody>
      </p:sp>
      <p:sp>
        <p:nvSpPr>
          <p:cNvPr id="4" name="Date Placeholder 3"/>
          <p:cNvSpPr>
            <a:spLocks noGrp="1"/>
          </p:cNvSpPr>
          <p:nvPr>
            <p:ph type="dt" sz="half" idx="10"/>
          </p:nvPr>
        </p:nvSpPr>
        <p:spPr bwMode="auto"/>
        <p:txBody>
          <a:bodyPr/>
          <a:lstStyle/>
          <a:p>
            <a:pPr>
              <a:defRPr/>
            </a:pPr>
            <a:fld id="{EC936E39-11E8-45AA-A0D9-1769B6B371B1}" type="datetimeFigureOut">
              <a:rPr lang="en-IN"/>
              <a:t>19-04-2024</a:t>
            </a:fld>
            <a:endParaRPr lang="en-IN"/>
          </a:p>
        </p:txBody>
      </p:sp>
      <p:sp>
        <p:nvSpPr>
          <p:cNvPr id="5" name="Footer Placeholder 4"/>
          <p:cNvSpPr>
            <a:spLocks noGrp="1"/>
          </p:cNvSpPr>
          <p:nvPr>
            <p:ph type="ftr" sz="quarter" idx="11"/>
          </p:nvPr>
        </p:nvSpPr>
        <p:spPr bwMode="auto"/>
        <p:txBody>
          <a:bodyPr/>
          <a:lstStyle/>
          <a:p>
            <a:pPr>
              <a:defRPr/>
            </a:pPr>
            <a:endParaRPr lang="en-IN"/>
          </a:p>
        </p:txBody>
      </p:sp>
      <p:sp>
        <p:nvSpPr>
          <p:cNvPr id="6" name="Slide Number Placeholder 5"/>
          <p:cNvSpPr>
            <a:spLocks noGrp="1"/>
          </p:cNvSpPr>
          <p:nvPr>
            <p:ph type="sldNum" sz="quarter" idx="12"/>
          </p:nvPr>
        </p:nvSpPr>
        <p:spPr bwMode="auto"/>
        <p:txBody>
          <a:bodyPr/>
          <a:lstStyle/>
          <a:p>
            <a:pPr>
              <a:defRPr/>
            </a:pPr>
            <a:fld id="{3C497C52-08AD-4DFB-99EF-D2BB654F5910}" type="slidenum">
              <a:rPr lang="en-IN"/>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userDrawn="1">
  <p:cSld name="Title and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IN"/>
          </a:p>
        </p:txBody>
      </p:sp>
      <p:sp>
        <p:nvSpPr>
          <p:cNvPr id="3" name="Content Placeholder 2"/>
          <p:cNvSpPr>
            <a:spLocks noGrp="1"/>
          </p:cNvSpPr>
          <p:nvPr>
            <p:ph idx="1"/>
          </p:nvPr>
        </p:nvSpPr>
        <p:spPr bwMode="auto"/>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IN"/>
          </a:p>
        </p:txBody>
      </p:sp>
      <p:sp>
        <p:nvSpPr>
          <p:cNvPr id="4" name="Date Placeholder 3"/>
          <p:cNvSpPr>
            <a:spLocks noGrp="1"/>
          </p:cNvSpPr>
          <p:nvPr>
            <p:ph type="dt" sz="half" idx="10"/>
          </p:nvPr>
        </p:nvSpPr>
        <p:spPr bwMode="auto"/>
        <p:txBody>
          <a:bodyPr/>
          <a:lstStyle/>
          <a:p>
            <a:pPr>
              <a:defRPr/>
            </a:pPr>
            <a:fld id="{EC936E39-11E8-45AA-A0D9-1769B6B371B1}" type="datetimeFigureOut">
              <a:rPr lang="en-IN"/>
              <a:t>19-04-2024</a:t>
            </a:fld>
            <a:endParaRPr lang="en-IN"/>
          </a:p>
        </p:txBody>
      </p:sp>
      <p:sp>
        <p:nvSpPr>
          <p:cNvPr id="5" name="Footer Placeholder 4"/>
          <p:cNvSpPr>
            <a:spLocks noGrp="1"/>
          </p:cNvSpPr>
          <p:nvPr>
            <p:ph type="ftr" sz="quarter" idx="11"/>
          </p:nvPr>
        </p:nvSpPr>
        <p:spPr bwMode="auto"/>
        <p:txBody>
          <a:bodyPr/>
          <a:lstStyle/>
          <a:p>
            <a:pPr>
              <a:defRPr/>
            </a:pPr>
            <a:endParaRPr lang="en-IN"/>
          </a:p>
        </p:txBody>
      </p:sp>
      <p:sp>
        <p:nvSpPr>
          <p:cNvPr id="6" name="Slide Number Placeholder 5"/>
          <p:cNvSpPr>
            <a:spLocks noGrp="1"/>
          </p:cNvSpPr>
          <p:nvPr>
            <p:ph type="sldNum" sz="quarter" idx="12"/>
          </p:nvPr>
        </p:nvSpPr>
        <p:spPr bwMode="auto"/>
        <p:txBody>
          <a:bodyPr/>
          <a:lstStyle/>
          <a:p>
            <a:pPr>
              <a:defRPr/>
            </a:pPr>
            <a:fld id="{3C497C52-08AD-4DFB-99EF-D2BB654F5910}" type="slidenum">
              <a:rPr lang="en-IN"/>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secHead" preserve="1" userDrawn="1">
  <p:cSld name="Section Header">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1850" y="1709738"/>
            <a:ext cx="10515600" cy="2852737"/>
          </a:xfrm>
        </p:spPr>
        <p:txBody>
          <a:bodyPr anchor="b"/>
          <a:lstStyle>
            <a:lvl1pPr>
              <a:defRPr sz="6000"/>
            </a:lvl1pPr>
          </a:lstStyle>
          <a:p>
            <a:pPr>
              <a:defRPr/>
            </a:pPr>
            <a:r>
              <a:rPr lang="en-US"/>
              <a:t>Click to edit Master title style</a:t>
            </a:r>
            <a:endParaRPr lang="en-IN"/>
          </a:p>
        </p:txBody>
      </p:sp>
      <p:sp>
        <p:nvSpPr>
          <p:cNvPr id="3" name="Text Placeholder 2"/>
          <p:cNvSpPr>
            <a:spLocks noGrp="1"/>
          </p:cNvSpPr>
          <p:nvPr>
            <p:ph type="body" idx="1"/>
          </p:nvPr>
        </p:nvSpPr>
        <p:spPr bwMode="auto">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en-US"/>
              <a:t>Click to edit Master text styles</a:t>
            </a:r>
            <a:endParaRPr/>
          </a:p>
        </p:txBody>
      </p:sp>
      <p:sp>
        <p:nvSpPr>
          <p:cNvPr id="4" name="Date Placeholder 3"/>
          <p:cNvSpPr>
            <a:spLocks noGrp="1"/>
          </p:cNvSpPr>
          <p:nvPr>
            <p:ph type="dt" sz="half" idx="10"/>
          </p:nvPr>
        </p:nvSpPr>
        <p:spPr bwMode="auto"/>
        <p:txBody>
          <a:bodyPr/>
          <a:lstStyle/>
          <a:p>
            <a:pPr>
              <a:defRPr/>
            </a:pPr>
            <a:fld id="{EC936E39-11E8-45AA-A0D9-1769B6B371B1}" type="datetimeFigureOut">
              <a:rPr lang="en-IN"/>
              <a:t>19-04-2024</a:t>
            </a:fld>
            <a:endParaRPr lang="en-IN"/>
          </a:p>
        </p:txBody>
      </p:sp>
      <p:sp>
        <p:nvSpPr>
          <p:cNvPr id="5" name="Footer Placeholder 4"/>
          <p:cNvSpPr>
            <a:spLocks noGrp="1"/>
          </p:cNvSpPr>
          <p:nvPr>
            <p:ph type="ftr" sz="quarter" idx="11"/>
          </p:nvPr>
        </p:nvSpPr>
        <p:spPr bwMode="auto"/>
        <p:txBody>
          <a:bodyPr/>
          <a:lstStyle/>
          <a:p>
            <a:pPr>
              <a:defRPr/>
            </a:pPr>
            <a:endParaRPr lang="en-IN"/>
          </a:p>
        </p:txBody>
      </p:sp>
      <p:sp>
        <p:nvSpPr>
          <p:cNvPr id="6" name="Slide Number Placeholder 5"/>
          <p:cNvSpPr>
            <a:spLocks noGrp="1"/>
          </p:cNvSpPr>
          <p:nvPr>
            <p:ph type="sldNum" sz="quarter" idx="12"/>
          </p:nvPr>
        </p:nvSpPr>
        <p:spPr bwMode="auto"/>
        <p:txBody>
          <a:bodyPr/>
          <a:lstStyle/>
          <a:p>
            <a:pPr>
              <a:defRPr/>
            </a:pPr>
            <a:fld id="{3C497C52-08AD-4DFB-99EF-D2BB654F5910}" type="slidenum">
              <a:rPr lang="en-IN"/>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woObj" preserve="1" userDrawn="1">
  <p:cSld name="Two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IN"/>
          </a:p>
        </p:txBody>
      </p:sp>
      <p:sp>
        <p:nvSpPr>
          <p:cNvPr id="3" name="Content Placeholder 2"/>
          <p:cNvSpPr>
            <a:spLocks noGrp="1"/>
          </p:cNvSpPr>
          <p:nvPr>
            <p:ph sz="half" idx="1"/>
          </p:nvPr>
        </p:nvSpPr>
        <p:spPr bwMode="auto">
          <a:xfrm>
            <a:off x="838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IN"/>
          </a:p>
        </p:txBody>
      </p:sp>
      <p:sp>
        <p:nvSpPr>
          <p:cNvPr id="4" name="Content Placeholder 3"/>
          <p:cNvSpPr>
            <a:spLocks noGrp="1"/>
          </p:cNvSpPr>
          <p:nvPr>
            <p:ph sz="half" idx="2"/>
          </p:nvPr>
        </p:nvSpPr>
        <p:spPr bwMode="auto">
          <a:xfrm>
            <a:off x="6172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IN"/>
          </a:p>
        </p:txBody>
      </p:sp>
      <p:sp>
        <p:nvSpPr>
          <p:cNvPr id="5" name="Date Placeholder 4"/>
          <p:cNvSpPr>
            <a:spLocks noGrp="1"/>
          </p:cNvSpPr>
          <p:nvPr>
            <p:ph type="dt" sz="half" idx="10"/>
          </p:nvPr>
        </p:nvSpPr>
        <p:spPr bwMode="auto"/>
        <p:txBody>
          <a:bodyPr/>
          <a:lstStyle/>
          <a:p>
            <a:pPr>
              <a:defRPr/>
            </a:pPr>
            <a:fld id="{EC936E39-11E8-45AA-A0D9-1769B6B371B1}" type="datetimeFigureOut">
              <a:rPr lang="en-IN"/>
              <a:t>19-04-2024</a:t>
            </a:fld>
            <a:endParaRPr lang="en-IN"/>
          </a:p>
        </p:txBody>
      </p:sp>
      <p:sp>
        <p:nvSpPr>
          <p:cNvPr id="6" name="Footer Placeholder 5"/>
          <p:cNvSpPr>
            <a:spLocks noGrp="1"/>
          </p:cNvSpPr>
          <p:nvPr>
            <p:ph type="ftr" sz="quarter" idx="11"/>
          </p:nvPr>
        </p:nvSpPr>
        <p:spPr bwMode="auto"/>
        <p:txBody>
          <a:bodyPr/>
          <a:lstStyle/>
          <a:p>
            <a:pPr>
              <a:defRPr/>
            </a:pPr>
            <a:endParaRPr lang="en-IN"/>
          </a:p>
        </p:txBody>
      </p:sp>
      <p:sp>
        <p:nvSpPr>
          <p:cNvPr id="7" name="Slide Number Placeholder 6"/>
          <p:cNvSpPr>
            <a:spLocks noGrp="1"/>
          </p:cNvSpPr>
          <p:nvPr>
            <p:ph type="sldNum" sz="quarter" idx="12"/>
          </p:nvPr>
        </p:nvSpPr>
        <p:spPr bwMode="auto"/>
        <p:txBody>
          <a:bodyPr/>
          <a:lstStyle/>
          <a:p>
            <a:pPr>
              <a:defRPr/>
            </a:pPr>
            <a:fld id="{3C497C52-08AD-4DFB-99EF-D2BB654F5910}" type="slidenum">
              <a:rPr lang="en-IN"/>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mparis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365125"/>
            <a:ext cx="10515600" cy="1325563"/>
          </a:xfrm>
        </p:spPr>
        <p:txBody>
          <a:bodyPr/>
          <a:lstStyle/>
          <a:p>
            <a:pPr>
              <a:defRPr/>
            </a:pPr>
            <a:r>
              <a:rPr lang="en-US"/>
              <a:t>Click to edit Master title style</a:t>
            </a:r>
            <a:endParaRPr lang="en-IN"/>
          </a:p>
        </p:txBody>
      </p:sp>
      <p:sp>
        <p:nvSpPr>
          <p:cNvPr id="3" name="Text Placeholder 2"/>
          <p:cNvSpPr>
            <a:spLocks noGrp="1"/>
          </p:cNvSpPr>
          <p:nvPr>
            <p:ph type="body" idx="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4" name="Content Placeholder 3"/>
          <p:cNvSpPr>
            <a:spLocks noGrp="1"/>
          </p:cNvSpPr>
          <p:nvPr>
            <p:ph sz="half" idx="2"/>
          </p:nvPr>
        </p:nvSpPr>
        <p:spPr bwMode="auto">
          <a:xfrm>
            <a:off x="839788" y="2505074"/>
            <a:ext cx="5157787" cy="368458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IN"/>
          </a:p>
        </p:txBody>
      </p:sp>
      <p:sp>
        <p:nvSpPr>
          <p:cNvPr id="5" name="Text Placeholder 4"/>
          <p:cNvSpPr>
            <a:spLocks noGrp="1"/>
          </p:cNvSpPr>
          <p:nvPr>
            <p:ph type="body" sz="quarter" idx="3"/>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6" name="Content Placeholder 5"/>
          <p:cNvSpPr>
            <a:spLocks noGrp="1"/>
          </p:cNvSpPr>
          <p:nvPr>
            <p:ph sz="quarter" idx="4"/>
          </p:nvPr>
        </p:nvSpPr>
        <p:spPr bwMode="auto">
          <a:xfrm>
            <a:off x="6172200" y="2505074"/>
            <a:ext cx="5183188" cy="368458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IN"/>
          </a:p>
        </p:txBody>
      </p:sp>
      <p:sp>
        <p:nvSpPr>
          <p:cNvPr id="7" name="Date Placeholder 6"/>
          <p:cNvSpPr>
            <a:spLocks noGrp="1"/>
          </p:cNvSpPr>
          <p:nvPr>
            <p:ph type="dt" sz="half" idx="10"/>
          </p:nvPr>
        </p:nvSpPr>
        <p:spPr bwMode="auto"/>
        <p:txBody>
          <a:bodyPr/>
          <a:lstStyle/>
          <a:p>
            <a:pPr>
              <a:defRPr/>
            </a:pPr>
            <a:fld id="{EC936E39-11E8-45AA-A0D9-1769B6B371B1}" type="datetimeFigureOut">
              <a:rPr lang="en-IN"/>
              <a:t>19-04-2024</a:t>
            </a:fld>
            <a:endParaRPr lang="en-IN"/>
          </a:p>
        </p:txBody>
      </p:sp>
      <p:sp>
        <p:nvSpPr>
          <p:cNvPr id="8" name="Footer Placeholder 7"/>
          <p:cNvSpPr>
            <a:spLocks noGrp="1"/>
          </p:cNvSpPr>
          <p:nvPr>
            <p:ph type="ftr" sz="quarter" idx="11"/>
          </p:nvPr>
        </p:nvSpPr>
        <p:spPr bwMode="auto"/>
        <p:txBody>
          <a:bodyPr/>
          <a:lstStyle/>
          <a:p>
            <a:pPr>
              <a:defRPr/>
            </a:pPr>
            <a:endParaRPr lang="en-IN"/>
          </a:p>
        </p:txBody>
      </p:sp>
      <p:sp>
        <p:nvSpPr>
          <p:cNvPr id="9" name="Slide Number Placeholder 8"/>
          <p:cNvSpPr>
            <a:spLocks noGrp="1"/>
          </p:cNvSpPr>
          <p:nvPr>
            <p:ph type="sldNum" sz="quarter" idx="12"/>
          </p:nvPr>
        </p:nvSpPr>
        <p:spPr bwMode="auto"/>
        <p:txBody>
          <a:bodyPr/>
          <a:lstStyle/>
          <a:p>
            <a:pPr>
              <a:defRPr/>
            </a:pPr>
            <a:fld id="{3C497C52-08AD-4DFB-99EF-D2BB654F5910}" type="slidenum">
              <a:rPr lang="en-IN"/>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le Only">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lang="en-IN"/>
          </a:p>
        </p:txBody>
      </p:sp>
      <p:sp>
        <p:nvSpPr>
          <p:cNvPr id="3" name="Date Placeholder 2"/>
          <p:cNvSpPr>
            <a:spLocks noGrp="1"/>
          </p:cNvSpPr>
          <p:nvPr>
            <p:ph type="dt" sz="half" idx="10"/>
          </p:nvPr>
        </p:nvSpPr>
        <p:spPr bwMode="auto"/>
        <p:txBody>
          <a:bodyPr/>
          <a:lstStyle/>
          <a:p>
            <a:pPr>
              <a:defRPr/>
            </a:pPr>
            <a:fld id="{EC936E39-11E8-45AA-A0D9-1769B6B371B1}" type="datetimeFigureOut">
              <a:rPr lang="en-IN"/>
              <a:t>19-04-2024</a:t>
            </a:fld>
            <a:endParaRPr lang="en-IN"/>
          </a:p>
        </p:txBody>
      </p:sp>
      <p:sp>
        <p:nvSpPr>
          <p:cNvPr id="4" name="Footer Placeholder 3"/>
          <p:cNvSpPr>
            <a:spLocks noGrp="1"/>
          </p:cNvSpPr>
          <p:nvPr>
            <p:ph type="ftr" sz="quarter" idx="11"/>
          </p:nvPr>
        </p:nvSpPr>
        <p:spPr bwMode="auto"/>
        <p:txBody>
          <a:bodyPr/>
          <a:lstStyle/>
          <a:p>
            <a:pPr>
              <a:defRPr/>
            </a:pPr>
            <a:endParaRPr lang="en-IN"/>
          </a:p>
        </p:txBody>
      </p:sp>
      <p:sp>
        <p:nvSpPr>
          <p:cNvPr id="5" name="Slide Number Placeholder 4"/>
          <p:cNvSpPr>
            <a:spLocks noGrp="1"/>
          </p:cNvSpPr>
          <p:nvPr>
            <p:ph type="sldNum" sz="quarter" idx="12"/>
          </p:nvPr>
        </p:nvSpPr>
        <p:spPr bwMode="auto"/>
        <p:txBody>
          <a:bodyPr/>
          <a:lstStyle/>
          <a:p>
            <a:pPr>
              <a:defRPr/>
            </a:pPr>
            <a:fld id="{3C497C52-08AD-4DFB-99EF-D2BB654F5910}" type="slidenum">
              <a:rPr lang="en-IN"/>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blank" preserve="1" userDrawn="1">
  <p:cSld name="Blank">
    <p:spTree>
      <p:nvGrpSpPr>
        <p:cNvPr id="1" name=""/>
        <p:cNvGrpSpPr/>
        <p:nvPr/>
      </p:nvGrpSpPr>
      <p:grpSpPr bwMode="auto">
        <a:xfrm>
          <a:off x="0" y="0"/>
          <a:ext cx="0" cy="0"/>
          <a:chOff x="0" y="0"/>
          <a:chExt cx="0" cy="0"/>
        </a:xfrm>
      </p:grpSpPr>
      <p:sp>
        <p:nvSpPr>
          <p:cNvPr id="2" name="Date Placeholder 1"/>
          <p:cNvSpPr>
            <a:spLocks noGrp="1"/>
          </p:cNvSpPr>
          <p:nvPr>
            <p:ph type="dt" sz="half" idx="10"/>
          </p:nvPr>
        </p:nvSpPr>
        <p:spPr bwMode="auto"/>
        <p:txBody>
          <a:bodyPr/>
          <a:lstStyle/>
          <a:p>
            <a:pPr>
              <a:defRPr/>
            </a:pPr>
            <a:fld id="{EC936E39-11E8-45AA-A0D9-1769B6B371B1}" type="datetimeFigureOut">
              <a:rPr lang="en-IN"/>
              <a:t>19-04-2024</a:t>
            </a:fld>
            <a:endParaRPr lang="en-IN"/>
          </a:p>
        </p:txBody>
      </p:sp>
      <p:sp>
        <p:nvSpPr>
          <p:cNvPr id="3" name="Footer Placeholder 2"/>
          <p:cNvSpPr>
            <a:spLocks noGrp="1"/>
          </p:cNvSpPr>
          <p:nvPr>
            <p:ph type="ftr" sz="quarter" idx="11"/>
          </p:nvPr>
        </p:nvSpPr>
        <p:spPr bwMode="auto"/>
        <p:txBody>
          <a:bodyPr/>
          <a:lstStyle/>
          <a:p>
            <a:pPr>
              <a:defRPr/>
            </a:pPr>
            <a:endParaRPr lang="en-IN"/>
          </a:p>
        </p:txBody>
      </p:sp>
      <p:sp>
        <p:nvSpPr>
          <p:cNvPr id="4" name="Slide Number Placeholder 3"/>
          <p:cNvSpPr>
            <a:spLocks noGrp="1"/>
          </p:cNvSpPr>
          <p:nvPr>
            <p:ph type="sldNum" sz="quarter" idx="12"/>
          </p:nvPr>
        </p:nvSpPr>
        <p:spPr bwMode="auto"/>
        <p:txBody>
          <a:bodyPr/>
          <a:lstStyle/>
          <a:p>
            <a:pPr>
              <a:defRPr/>
            </a:pPr>
            <a:fld id="{3C497C52-08AD-4DFB-99EF-D2BB654F5910}" type="slidenum">
              <a:rPr lang="en-IN"/>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t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457200"/>
            <a:ext cx="3932237" cy="1600200"/>
          </a:xfrm>
        </p:spPr>
        <p:txBody>
          <a:bodyPr anchor="b"/>
          <a:lstStyle>
            <a:lvl1pPr>
              <a:defRPr sz="3200"/>
            </a:lvl1pPr>
          </a:lstStyle>
          <a:p>
            <a:pPr>
              <a:defRPr/>
            </a:pPr>
            <a:r>
              <a:rPr lang="en-US"/>
              <a:t>Click to edit Master title style</a:t>
            </a:r>
            <a:endParaRPr lang="en-IN"/>
          </a:p>
        </p:txBody>
      </p:sp>
      <p:sp>
        <p:nvSpPr>
          <p:cNvPr id="3" name="Content Placeholder 2"/>
          <p:cNvSpPr>
            <a:spLocks noGrp="1"/>
          </p:cNvSpPr>
          <p:nvPr>
            <p:ph idx="1"/>
          </p:nvPr>
        </p:nvSpPr>
        <p:spPr bwMode="auto">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IN"/>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EC936E39-11E8-45AA-A0D9-1769B6B371B1}" type="datetimeFigureOut">
              <a:rPr lang="en-IN"/>
              <a:t>19-04-2024</a:t>
            </a:fld>
            <a:endParaRPr lang="en-IN"/>
          </a:p>
        </p:txBody>
      </p:sp>
      <p:sp>
        <p:nvSpPr>
          <p:cNvPr id="6" name="Footer Placeholder 5"/>
          <p:cNvSpPr>
            <a:spLocks noGrp="1"/>
          </p:cNvSpPr>
          <p:nvPr>
            <p:ph type="ftr" sz="quarter" idx="11"/>
          </p:nvPr>
        </p:nvSpPr>
        <p:spPr bwMode="auto"/>
        <p:txBody>
          <a:bodyPr/>
          <a:lstStyle/>
          <a:p>
            <a:pPr>
              <a:defRPr/>
            </a:pPr>
            <a:endParaRPr lang="en-IN"/>
          </a:p>
        </p:txBody>
      </p:sp>
      <p:sp>
        <p:nvSpPr>
          <p:cNvPr id="7" name="Slide Number Placeholder 6"/>
          <p:cNvSpPr>
            <a:spLocks noGrp="1"/>
          </p:cNvSpPr>
          <p:nvPr>
            <p:ph type="sldNum" sz="quarter" idx="12"/>
          </p:nvPr>
        </p:nvSpPr>
        <p:spPr bwMode="auto"/>
        <p:txBody>
          <a:bodyPr/>
          <a:lstStyle/>
          <a:p>
            <a:pPr>
              <a:defRPr/>
            </a:pPr>
            <a:fld id="{3C497C52-08AD-4DFB-99EF-D2BB654F5910}" type="slidenum">
              <a:rPr lang="en-IN"/>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picTx" preserve="1" userDrawn="1">
  <p:cSld name="Picture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457200"/>
            <a:ext cx="3932237" cy="1600200"/>
          </a:xfrm>
        </p:spPr>
        <p:txBody>
          <a:bodyPr anchor="b"/>
          <a:lstStyle>
            <a:lvl1pPr>
              <a:defRPr sz="3200"/>
            </a:lvl1pPr>
          </a:lstStyle>
          <a:p>
            <a:pPr>
              <a:defRPr/>
            </a:pPr>
            <a:r>
              <a:rPr lang="en-US"/>
              <a:t>Click to edit Master title style</a:t>
            </a:r>
            <a:endParaRPr lang="en-IN"/>
          </a:p>
        </p:txBody>
      </p:sp>
      <p:sp>
        <p:nvSpPr>
          <p:cNvPr id="3" name="Picture Placeholder 2"/>
          <p:cNvSpPr>
            <a:spLocks noGrp="1"/>
          </p:cNvSpPr>
          <p:nvPr>
            <p:ph type="pic" idx="1"/>
          </p:nvPr>
        </p:nvSpPr>
        <p:spPr bwMode="auto">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endParaRPr lang="en-IN"/>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EC936E39-11E8-45AA-A0D9-1769B6B371B1}" type="datetimeFigureOut">
              <a:rPr lang="en-IN"/>
              <a:t>19-04-2024</a:t>
            </a:fld>
            <a:endParaRPr lang="en-IN"/>
          </a:p>
        </p:txBody>
      </p:sp>
      <p:sp>
        <p:nvSpPr>
          <p:cNvPr id="6" name="Footer Placeholder 5"/>
          <p:cNvSpPr>
            <a:spLocks noGrp="1"/>
          </p:cNvSpPr>
          <p:nvPr>
            <p:ph type="ftr" sz="quarter" idx="11"/>
          </p:nvPr>
        </p:nvSpPr>
        <p:spPr bwMode="auto"/>
        <p:txBody>
          <a:bodyPr/>
          <a:lstStyle/>
          <a:p>
            <a:pPr>
              <a:defRPr/>
            </a:pPr>
            <a:endParaRPr lang="en-IN"/>
          </a:p>
        </p:txBody>
      </p:sp>
      <p:sp>
        <p:nvSpPr>
          <p:cNvPr id="7" name="Slide Number Placeholder 6"/>
          <p:cNvSpPr>
            <a:spLocks noGrp="1"/>
          </p:cNvSpPr>
          <p:nvPr>
            <p:ph type="sldNum" sz="quarter" idx="12"/>
          </p:nvPr>
        </p:nvSpPr>
        <p:spPr bwMode="auto"/>
        <p:txBody>
          <a:bodyPr/>
          <a:lstStyle/>
          <a:p>
            <a:pPr>
              <a:defRPr/>
            </a:pPr>
            <a:fld id="{3C497C52-08AD-4DFB-99EF-D2BB654F5910}" type="slidenum">
              <a:rPr lang="en-IN"/>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2" name="Title Placeholder 1"/>
          <p:cNvSpPr>
            <a:spLocks noGrp="1"/>
          </p:cNvSpPr>
          <p:nvPr>
            <p:ph type="title"/>
          </p:nvPr>
        </p:nvSpPr>
        <p:spPr bwMode="auto">
          <a:xfrm>
            <a:off x="838200" y="365125"/>
            <a:ext cx="10515600" cy="1325563"/>
          </a:xfrm>
          <a:prstGeom prst="rect">
            <a:avLst/>
          </a:prstGeom>
        </p:spPr>
        <p:txBody>
          <a:bodyPr vert="horz" lIns="91440" tIns="45720" rIns="91440" bIns="45720" rtlCol="0" anchor="ctr">
            <a:normAutofit/>
          </a:bodyPr>
          <a:lstStyle/>
          <a:p>
            <a:pPr>
              <a:defRPr/>
            </a:pPr>
            <a:r>
              <a:rPr lang="en-US"/>
              <a:t>Click to edit Master title style</a:t>
            </a:r>
            <a:endParaRPr lang="en-IN"/>
          </a:p>
        </p:txBody>
      </p:sp>
      <p:sp>
        <p:nvSpPr>
          <p:cNvPr id="3" name="Text Placeholder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IN"/>
          </a:p>
        </p:txBody>
      </p:sp>
      <p:sp>
        <p:nvSpPr>
          <p:cNvPr id="4" name="Date Placeholder 3"/>
          <p:cNvSpPr>
            <a:spLocks noGrp="1"/>
          </p:cNvSpPr>
          <p:nvPr>
            <p:ph type="dt" sz="half" idx="2"/>
          </p:nvPr>
        </p:nvSpPr>
        <p:spPr bwMode="auto">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EC936E39-11E8-45AA-A0D9-1769B6B371B1}" type="datetimeFigureOut">
              <a:rPr lang="en-IN"/>
              <a:t>19-04-2024</a:t>
            </a:fld>
            <a:endParaRPr lang="en-IN"/>
          </a:p>
        </p:txBody>
      </p:sp>
      <p:sp>
        <p:nvSpPr>
          <p:cNvPr id="5" name="Footer Placeholder 4"/>
          <p:cNvSpPr>
            <a:spLocks noGrp="1"/>
          </p:cNvSpPr>
          <p:nvPr>
            <p:ph type="ftr" sz="quarter" idx="3"/>
          </p:nvPr>
        </p:nvSpPr>
        <p:spPr bwMode="auto">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IN"/>
          </a:p>
        </p:txBody>
      </p:sp>
      <p:sp>
        <p:nvSpPr>
          <p:cNvPr id="6" name="Slide Number Placeholder 5"/>
          <p:cNvSpPr>
            <a:spLocks noGrp="1"/>
          </p:cNvSpPr>
          <p:nvPr>
            <p:ph type="sldNum" sz="quarter" idx="4"/>
          </p:nvPr>
        </p:nvSpPr>
        <p:spPr bwMode="auto">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3C497C52-08AD-4DFB-99EF-D2BB654F5910}" type="slidenum">
              <a:rPr lang="en-IN"/>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a:lnSpc>
          <a:spcPct val="90000"/>
        </a:lnSpc>
        <a:spcBef>
          <a:spcPts val="0"/>
        </a:spcBef>
        <a:buNone/>
        <a:defRPr sz="4400">
          <a:solidFill>
            <a:schemeClr val="tx1"/>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microsoft.com/office/2017/06/relationships/model3d" Target="../media/model3d2.glb"/><Relationship Id="rId3" Type="http://schemas.openxmlformats.org/officeDocument/2006/relationships/image" Target="../media/image5.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microsoft.com/office/2017/06/relationships/model3d" Target="../media/model3d1.glb"/><Relationship Id="rId5" Type="http://schemas.openxmlformats.org/officeDocument/2006/relationships/image" Target="../media/image13.png"/><Relationship Id="rId10" Type="http://schemas.openxmlformats.org/officeDocument/2006/relationships/image" Target="../media/image16.png"/><Relationship Id="rId4" Type="http://schemas.openxmlformats.org/officeDocument/2006/relationships/image" Target="../media/image1.png"/><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5.png"/><Relationship Id="rId7" Type="http://schemas.microsoft.com/office/2017/06/relationships/model3d" Target="../media/model3d2.glb"/><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3.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9.jpg"/><Relationship Id="rId11" Type="http://schemas.openxmlformats.org/officeDocument/2006/relationships/image" Target="../media/image16.png"/><Relationship Id="rId5" Type="http://schemas.openxmlformats.org/officeDocument/2006/relationships/image" Target="../media/image18.png"/><Relationship Id="rId10" Type="http://schemas.openxmlformats.org/officeDocument/2006/relationships/image" Target="../media/image21.png"/><Relationship Id="rId4" Type="http://schemas.openxmlformats.org/officeDocument/2006/relationships/image" Target="../media/image1.png"/><Relationship Id="rId9" Type="http://schemas.microsoft.com/office/2017/06/relationships/model3d" Target="../media/model3d2.glb"/></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3.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3.png"/><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22.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19.jp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9.jp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0.png"/><Relationship Id="rId5" Type="http://schemas.microsoft.com/office/2017/06/relationships/model3d" Target="../media/model3d1.glb"/><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5.png"/><Relationship Id="rId7" Type="http://schemas.microsoft.com/office/2017/06/relationships/model3d" Target="../media/model3d2.glb"/><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1.png"/><Relationship Id="rId5" Type="http://schemas.microsoft.com/office/2017/06/relationships/model3d" Target="../media/model3d1.glb"/><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bg>
      <p:bgPr>
        <a:gradFill>
          <a:gsLst>
            <a:gs pos="0">
              <a:schemeClr val="bg1"/>
            </a:gs>
            <a:gs pos="59000">
              <a:srgbClr val="D1D1D1"/>
            </a:gs>
            <a:gs pos="100000">
              <a:srgbClr val="8C8C8C"/>
            </a:gs>
          </a:gsLst>
          <a:path path="circle"/>
        </a:gradFill>
        <a:effectLst/>
      </p:bgPr>
    </p:bg>
    <p:spTree>
      <p:nvGrpSpPr>
        <p:cNvPr id="1" name=""/>
        <p:cNvGrpSpPr/>
        <p:nvPr/>
      </p:nvGrpSpPr>
      <p:grpSpPr bwMode="auto">
        <a:xfrm>
          <a:off x="0" y="0"/>
          <a:ext cx="0" cy="0"/>
          <a:chOff x="0" y="0"/>
          <a:chExt cx="0" cy="0"/>
        </a:xfrm>
      </p:grpSpPr>
      <p:sp>
        <p:nvSpPr>
          <p:cNvPr id="4" name="Rectangle 3"/>
          <p:cNvSpPr/>
          <p:nvPr/>
        </p:nvSpPr>
        <p:spPr bwMode="auto">
          <a:xfrm>
            <a:off x="13008064" y="2532356"/>
            <a:ext cx="3325305" cy="2213053"/>
          </a:xfrm>
          <a:prstGeom prst="rect">
            <a:avLst/>
          </a:prstGeom>
          <a:gradFill>
            <a:gsLst>
              <a:gs pos="0">
                <a:schemeClr val="bg1">
                  <a:lumMod val="95000"/>
                </a:schemeClr>
              </a:gs>
              <a:gs pos="100000">
                <a:srgbClr val="C7C7C7"/>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IN"/>
          </a:p>
        </p:txBody>
      </p:sp>
      <p:pic>
        <p:nvPicPr>
          <p:cNvPr id="5" name="Picture 4"/>
          <p:cNvPicPr>
            <a:picLocks noChangeAspect="1"/>
          </p:cNvPicPr>
          <p:nvPr/>
        </p:nvPicPr>
        <p:blipFill>
          <a:blip r:embed="rId3"/>
          <a:stretch/>
        </p:blipFill>
        <p:spPr bwMode="auto">
          <a:xfrm>
            <a:off x="5142271" y="2213532"/>
            <a:ext cx="1518893" cy="1431475"/>
          </a:xfrm>
          <a:prstGeom prst="rect">
            <a:avLst/>
          </a:prstGeom>
        </p:spPr>
      </p:pic>
      <p:pic>
        <p:nvPicPr>
          <p:cNvPr id="7" name="table"/>
          <p:cNvPicPr>
            <a:picLocks noChangeAspect="1"/>
          </p:cNvPicPr>
          <p:nvPr/>
        </p:nvPicPr>
        <p:blipFill>
          <a:blip r:embed="rId4"/>
          <a:stretch/>
        </p:blipFill>
        <p:spPr bwMode="auto">
          <a:xfrm>
            <a:off x="2954594" y="5519549"/>
            <a:ext cx="5894249" cy="1097108"/>
          </a:xfrm>
          <a:prstGeom prst="rect">
            <a:avLst/>
          </a:prstGeom>
        </p:spPr>
      </p:pic>
      <p:sp>
        <p:nvSpPr>
          <p:cNvPr id="8" name="Rectangle 7"/>
          <p:cNvSpPr>
            <a:spLocks noChangeArrowheads="1"/>
          </p:cNvSpPr>
          <p:nvPr/>
        </p:nvSpPr>
        <p:spPr bwMode="auto">
          <a:xfrm>
            <a:off x="4639635" y="5163391"/>
            <a:ext cx="2657881" cy="366119"/>
          </a:xfrm>
          <a:prstGeom prst="rect">
            <a:avLst/>
          </a:prstGeom>
          <a:noFill/>
          <a:ln>
            <a:noFill/>
          </a:ln>
          <a:effectLst/>
        </p:spPr>
        <p:txBody>
          <a:bodyPr vert="horz" wrap="none" lIns="91440" tIns="45720" rIns="91440" bIns="45720" numCol="1" anchor="ctr" anchorCtr="0" compatLnSpc="1">
            <a:prstTxWarp prst="textNoShape">
              <a:avLst/>
            </a:prstTxWarp>
            <a:spAutoFit/>
          </a:bodyPr>
          <a:ls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lvl="0" indent="0" algn="l" defTabSz="914400">
              <a:lnSpc>
                <a:spcPct val="100000"/>
              </a:lnSpc>
              <a:spcBef>
                <a:spcPts val="0"/>
              </a:spcBef>
              <a:spcAft>
                <a:spcPts val="0"/>
              </a:spcAft>
              <a:buClrTx/>
              <a:buSzTx/>
              <a:buFontTx/>
              <a:buNone/>
              <a:defRPr/>
            </a:pPr>
            <a:r>
              <a:rPr lang="en-US" b="1" i="0" u="none" strike="noStrike" cap="none">
                <a:ln>
                  <a:noFill/>
                </a:ln>
                <a:solidFill>
                  <a:schemeClr val="tx1"/>
                </a:solidFill>
                <a:latin typeface="Calibri"/>
                <a:ea typeface="Calibri"/>
                <a:cs typeface="Times New Roman"/>
              </a:rPr>
              <a:t>STUDENT BATCH DETAILS:</a:t>
            </a:r>
            <a:endParaRPr lang="en-US" sz="3600" b="0" i="0" u="none" strike="noStrike" cap="none">
              <a:ln>
                <a:noFill/>
              </a:ln>
              <a:solidFill>
                <a:schemeClr val="tx1"/>
              </a:solidFill>
              <a:latin typeface="Arial"/>
            </a:endParaRPr>
          </a:p>
        </p:txBody>
      </p:sp>
      <p:sp>
        <p:nvSpPr>
          <p:cNvPr id="13" name="TextBox 8"/>
          <p:cNvSpPr txBox="1"/>
          <p:nvPr/>
        </p:nvSpPr>
        <p:spPr bwMode="auto">
          <a:xfrm>
            <a:off x="401322" y="1511549"/>
            <a:ext cx="11000792" cy="461665"/>
          </a:xfrm>
          <a:prstGeom prst="rect">
            <a:avLst/>
          </a:prstGeom>
          <a:noFill/>
        </p:spPr>
        <p:txBody>
          <a:bodyPr wrap="square">
            <a:spAutoFit/>
          </a:bodyPr>
          <a:ls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lvl="0" indent="0" algn="ctr" defTabSz="914400">
              <a:lnSpc>
                <a:spcPct val="100000"/>
              </a:lnSpc>
              <a:spcBef>
                <a:spcPts val="0"/>
              </a:spcBef>
              <a:spcAft>
                <a:spcPts val="0"/>
              </a:spcAft>
              <a:buClrTx/>
              <a:buSzTx/>
              <a:buFontTx/>
              <a:buNone/>
              <a:defRPr/>
            </a:pPr>
            <a:r>
              <a:rPr lang="en-US" sz="2400" b="1" i="0" u="none" strike="noStrike" cap="none">
                <a:ln>
                  <a:noFill/>
                </a:ln>
                <a:solidFill>
                  <a:schemeClr val="tx1"/>
                </a:solidFill>
                <a:latin typeface="Calibri"/>
                <a:ea typeface="Calibri"/>
                <a:cs typeface="Times New Roman"/>
              </a:rPr>
              <a:t>PROJECT TITLE:</a:t>
            </a:r>
            <a:r>
              <a:rPr lang="en-US" sz="2400" b="0" i="0" u="none" strike="noStrike" cap="none">
                <a:ln>
                  <a:noFill/>
                </a:ln>
                <a:solidFill>
                  <a:schemeClr val="tx1"/>
                </a:solidFill>
                <a:latin typeface="Calibri"/>
                <a:ea typeface="Calibri"/>
                <a:cs typeface="Times New Roman"/>
              </a:rPr>
              <a:t>   urbanStep - Sneakers (A frontend E-commerce Website for Sneakers)</a:t>
            </a:r>
            <a:endParaRPr/>
          </a:p>
        </p:txBody>
      </p:sp>
      <p:sp>
        <p:nvSpPr>
          <p:cNvPr id="14" name="TextBox 9"/>
          <p:cNvSpPr txBox="1"/>
          <p:nvPr/>
        </p:nvSpPr>
        <p:spPr bwMode="auto">
          <a:xfrm>
            <a:off x="2114264" y="-865181"/>
            <a:ext cx="8421539" cy="548390"/>
          </a:xfrm>
          <a:prstGeom prst="rect">
            <a:avLst/>
          </a:prstGeom>
          <a:noFill/>
        </p:spPr>
        <p:txBody>
          <a:bodyPr wrap="square">
            <a:spAutoFit/>
          </a:bodyPr>
          <a:ls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lnSpc>
                <a:spcPct val="107000"/>
              </a:lnSpc>
              <a:spcAft>
                <a:spcPts val="799"/>
              </a:spcAft>
              <a:defRPr/>
            </a:pPr>
            <a:r>
              <a:rPr lang="en-US" sz="2800" b="1" u="none">
                <a:latin typeface="Calibri"/>
                <a:ea typeface="Calibri"/>
                <a:cs typeface="Times New Roman"/>
              </a:rPr>
              <a:t>PROJECT ABSTRACT</a:t>
            </a:r>
            <a:endParaRPr u="none"/>
          </a:p>
        </p:txBody>
      </p:sp>
      <p:pic>
        <p:nvPicPr>
          <p:cNvPr id="16" name="Picture 15" descr="A black and blue logo&#10;&#10;Description automatically generated"/>
          <p:cNvPicPr>
            <a:picLocks noChangeAspect="1"/>
          </p:cNvPicPr>
          <p:nvPr/>
        </p:nvPicPr>
        <p:blipFill>
          <a:blip r:embed="rId5"/>
          <a:stretch/>
        </p:blipFill>
        <p:spPr bwMode="auto">
          <a:xfrm>
            <a:off x="4551658" y="395903"/>
            <a:ext cx="2833836" cy="873052"/>
          </a:xfrm>
          <a:prstGeom prst="rect">
            <a:avLst/>
          </a:prstGeom>
        </p:spPr>
      </p:pic>
      <p:sp>
        <p:nvSpPr>
          <p:cNvPr id="18" name="TextBox 17"/>
          <p:cNvSpPr txBox="1"/>
          <p:nvPr/>
        </p:nvSpPr>
        <p:spPr bwMode="auto">
          <a:xfrm>
            <a:off x="4715257" y="3830501"/>
            <a:ext cx="2506638" cy="1015663"/>
          </a:xfrm>
          <a:prstGeom prst="rect">
            <a:avLst/>
          </a:prstGeom>
          <a:noFill/>
        </p:spPr>
        <p:txBody>
          <a:bodyPr wrap="square">
            <a:spAutoFit/>
          </a:bodyPr>
          <a:lstStyle/>
          <a:p>
            <a:pPr marL="0" marR="0" lvl="0" indent="0" algn="ctr" defTabSz="914400">
              <a:lnSpc>
                <a:spcPct val="100000"/>
              </a:lnSpc>
              <a:spcBef>
                <a:spcPts val="0"/>
              </a:spcBef>
              <a:spcAft>
                <a:spcPts val="0"/>
              </a:spcAft>
              <a:buClrTx/>
              <a:buSzTx/>
              <a:buFontTx/>
              <a:buNone/>
              <a:defRPr/>
            </a:pPr>
            <a:r>
              <a:rPr lang="en-US" sz="2000" b="1" dirty="0">
                <a:latin typeface="Calibri"/>
                <a:ea typeface="Calibri"/>
                <a:cs typeface="Times New Roman"/>
              </a:rPr>
              <a:t>PROJECT GUIDE:</a:t>
            </a:r>
            <a:r>
              <a:rPr lang="en-US" sz="2000" dirty="0">
                <a:latin typeface="Calibri"/>
                <a:ea typeface="Calibri"/>
                <a:cs typeface="Times New Roman"/>
              </a:rPr>
              <a:t> </a:t>
            </a:r>
            <a:endParaRPr dirty="0"/>
          </a:p>
          <a:p>
            <a:pPr marL="0" marR="0" lvl="0" indent="0" algn="ctr" defTabSz="914400">
              <a:lnSpc>
                <a:spcPct val="100000"/>
              </a:lnSpc>
              <a:spcBef>
                <a:spcPts val="0"/>
              </a:spcBef>
              <a:spcAft>
                <a:spcPts val="0"/>
              </a:spcAft>
              <a:buClrTx/>
              <a:buSzTx/>
              <a:buFontTx/>
              <a:buNone/>
              <a:defRPr/>
            </a:pPr>
            <a:r>
              <a:rPr lang="en-US" sz="2000" dirty="0">
                <a:latin typeface="Calibri"/>
                <a:ea typeface="Calibri"/>
                <a:cs typeface="Times New Roman"/>
              </a:rPr>
              <a:t>Mrs. P. Swapna</a:t>
            </a:r>
            <a:endParaRPr dirty="0"/>
          </a:p>
          <a:p>
            <a:pPr marL="0" marR="0" lvl="0" indent="0" algn="ctr" defTabSz="914400">
              <a:lnSpc>
                <a:spcPct val="100000"/>
              </a:lnSpc>
              <a:spcBef>
                <a:spcPts val="0"/>
              </a:spcBef>
              <a:spcAft>
                <a:spcPts val="0"/>
              </a:spcAft>
              <a:buClrTx/>
              <a:buSzTx/>
              <a:buFontTx/>
              <a:buNone/>
              <a:defRPr/>
            </a:pPr>
            <a:r>
              <a:rPr lang="en-US" sz="2000" dirty="0">
                <a:latin typeface="Calibri"/>
                <a:ea typeface="Calibri"/>
                <a:cs typeface="Times New Roman"/>
              </a:rPr>
              <a:t>Assistant Professor</a:t>
            </a:r>
            <a:endParaRPr lang="en-US" sz="1600" b="0" i="0" u="none" strike="noStrike" cap="none" dirty="0">
              <a:ln>
                <a:noFill/>
              </a:ln>
              <a:solidFill>
                <a:schemeClr val="tx1"/>
              </a:solidFill>
            </a:endParaRPr>
          </a:p>
        </p:txBody>
      </p:sp>
      <p:sp>
        <p:nvSpPr>
          <p:cNvPr id="2" name=" 1692775166"/>
          <p:cNvSpPr/>
          <p:nvPr/>
        </p:nvSpPr>
        <p:spPr bwMode="auto">
          <a:xfrm>
            <a:off x="589431" y="6881115"/>
            <a:ext cx="10993041" cy="4981169"/>
          </a:xfr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just">
              <a:defRPr/>
            </a:pPr>
            <a:endParaRPr sz="1100" b="1" i="0" u="none">
              <a:solidFill>
                <a:srgbClr val="000000"/>
              </a:solidFill>
              <a:latin typeface="Arial"/>
              <a:ea typeface="Arial"/>
              <a:cs typeface="Arial"/>
            </a:endParaRPr>
          </a:p>
          <a:p>
            <a:pPr algn="just">
              <a:lnSpc>
                <a:spcPct val="114999"/>
              </a:lnSpc>
              <a:defRPr/>
            </a:pPr>
            <a:r>
              <a:rPr sz="2400" b="0" i="0" u="none">
                <a:solidFill>
                  <a:srgbClr val="000000"/>
                </a:solidFill>
                <a:latin typeface="Arial"/>
                <a:ea typeface="Arial"/>
                <a:cs typeface="Arial"/>
              </a:rPr>
              <a:t>	</a:t>
            </a:r>
            <a:r>
              <a:rPr sz="2200" b="0" i="0" u="none">
                <a:solidFill>
                  <a:srgbClr val="000000"/>
                </a:solidFill>
                <a:latin typeface="Arial"/>
                <a:ea typeface="Arial"/>
                <a:cs typeface="Arial"/>
              </a:rPr>
              <a:t>In the digital age, E-commerce platforms redefine shopping with convenience and choice. urbanStep - Sneakers targets sneaker enthusiasts, blending creativity and         functionality for a seamless online experience. Using HTML, CSS, and JavaScript, it captures urban culture. Its UI design ensures easy navigation, while JavaScript adds dynamic features like real-time filtering. The responsive design ensures usability across devices. JavaScript further enriches the experience with interactive elements like product carousels and personalized recommendations, boosting engagement and satisfaction.</a:t>
            </a:r>
            <a:endParaRPr sz="2800"/>
          </a:p>
          <a:p>
            <a:pPr algn="just">
              <a:lnSpc>
                <a:spcPct val="114999"/>
              </a:lnSpc>
              <a:defRPr/>
            </a:pPr>
            <a:r>
              <a:rPr sz="2800"/>
              <a:t>	</a:t>
            </a:r>
            <a:r>
              <a:rPr sz="2200" b="0" i="0" u="none">
                <a:solidFill>
                  <a:srgbClr val="000000"/>
                </a:solidFill>
                <a:latin typeface="Arial"/>
                <a:ea typeface="Arial"/>
                <a:cs typeface="Arial"/>
              </a:rPr>
              <a:t>urbanStep - Sneakers signifies a shift in online sneaker shopping, setting a new standard with its innovative frontend and user-focused approach, redefining digital retail excellence and making the minimalistic interface a user friendly experience.</a:t>
            </a:r>
            <a:endParaRPr sz="28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w="http://schemas.openxmlformats.org/wordprocessingml/2006/main" xmlns:m="http://schemas.openxmlformats.org/officeDocument/2006/math" xmlns="">
      <p:transition spd="slow" advClick="1">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sp>
        <p:nvSpPr>
          <p:cNvPr id="13" name="Rectangle 12"/>
          <p:cNvSpPr/>
          <p:nvPr/>
        </p:nvSpPr>
        <p:spPr bwMode="auto">
          <a:xfrm>
            <a:off x="0" y="-1"/>
            <a:ext cx="12192000" cy="6858001"/>
          </a:xfrm>
          <a:prstGeom prst="rect">
            <a:avLst/>
          </a:prstGeom>
          <a:gradFill>
            <a:gsLst>
              <a:gs pos="0">
                <a:schemeClr val="accent2">
                  <a:lumMod val="20000"/>
                  <a:lumOff val="80000"/>
                </a:schemeClr>
              </a:gs>
              <a:gs pos="52452">
                <a:srgbClr val="FADBC6"/>
              </a:gs>
              <a:gs pos="100000">
                <a:schemeClr val="accent2">
                  <a:lumMod val="60000"/>
                  <a:lumOff val="40000"/>
                </a:schemeClr>
              </a:gs>
            </a:gsLst>
            <a:path path="circle"/>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en-IN"/>
          </a:p>
        </p:txBody>
      </p:sp>
      <p:pic>
        <p:nvPicPr>
          <p:cNvPr id="1281958816" name="Picture 1281958815"/>
          <p:cNvPicPr>
            <a:picLocks noChangeAspect="1"/>
          </p:cNvPicPr>
          <p:nvPr/>
        </p:nvPicPr>
        <p:blipFill>
          <a:blip r:embed="rId3"/>
          <a:stretch/>
        </p:blipFill>
        <p:spPr bwMode="auto">
          <a:xfrm>
            <a:off x="9793649" y="267644"/>
            <a:ext cx="1888039" cy="577074"/>
          </a:xfrm>
          <a:prstGeom prst="rect">
            <a:avLst/>
          </a:prstGeom>
        </p:spPr>
      </p:pic>
      <p:pic>
        <p:nvPicPr>
          <p:cNvPr id="1997941246" name="Picture 17"/>
          <p:cNvPicPr>
            <a:picLocks noChangeAspect="1"/>
          </p:cNvPicPr>
          <p:nvPr/>
        </p:nvPicPr>
        <p:blipFill>
          <a:blip r:embed="rId4"/>
          <a:stretch/>
        </p:blipFill>
        <p:spPr bwMode="auto">
          <a:xfrm>
            <a:off x="391116" y="238462"/>
            <a:ext cx="878920" cy="828335"/>
          </a:xfrm>
          <a:prstGeom prst="rect">
            <a:avLst/>
          </a:prstGeom>
        </p:spPr>
      </p:pic>
      <p:sp>
        <p:nvSpPr>
          <p:cNvPr id="11" name="TextBox 9"/>
          <p:cNvSpPr txBox="1"/>
          <p:nvPr/>
        </p:nvSpPr>
        <p:spPr bwMode="auto">
          <a:xfrm>
            <a:off x="1895957" y="-1261652"/>
            <a:ext cx="8444937" cy="678844"/>
          </a:xfrm>
          <a:prstGeom prst="rect">
            <a:avLst/>
          </a:prstGeom>
          <a:noFill/>
        </p:spPr>
        <p:txBody>
          <a:bodyPr wrap="square" lIns="91440" tIns="45720" rIns="91440" bIns="45720" anchor="t">
            <a:spAutoFit/>
          </a:bodyPr>
          <a:lstStyle/>
          <a:p>
            <a:pPr algn="ctr">
              <a:lnSpc>
                <a:spcPct val="107000"/>
              </a:lnSpc>
              <a:spcAft>
                <a:spcPts val="799"/>
              </a:spcAft>
              <a:defRPr/>
            </a:pPr>
            <a:r>
              <a:rPr lang="en-US" sz="3600" b="1">
                <a:latin typeface="Calibri"/>
                <a:cs typeface="Times New Roman"/>
              </a:rPr>
              <a:t>SOFTWARE REQUIREMENTS</a:t>
            </a:r>
            <a:endParaRPr/>
          </a:p>
        </p:txBody>
      </p:sp>
      <p:sp>
        <p:nvSpPr>
          <p:cNvPr id="2" name="TextBox 9"/>
          <p:cNvSpPr txBox="1"/>
          <p:nvPr/>
        </p:nvSpPr>
        <p:spPr bwMode="auto">
          <a:xfrm>
            <a:off x="2024911" y="438197"/>
            <a:ext cx="8444937" cy="678844"/>
          </a:xfrm>
          <a:prstGeom prst="rect">
            <a:avLst/>
          </a:prstGeom>
          <a:noFill/>
        </p:spPr>
        <p:txBody>
          <a:bodyPr wrap="square" lIns="91440" tIns="45720" rIns="91440" bIns="45720" anchor="t">
            <a:spAutoFit/>
          </a:bodyPr>
          <a:lstStyle/>
          <a:p>
            <a:pPr algn="ctr">
              <a:lnSpc>
                <a:spcPct val="107000"/>
              </a:lnSpc>
              <a:spcAft>
                <a:spcPts val="799"/>
              </a:spcAft>
              <a:defRPr/>
            </a:pPr>
            <a:r>
              <a:rPr lang="en-US" sz="3600" b="1">
                <a:latin typeface="Calibri"/>
                <a:cs typeface="Times New Roman"/>
              </a:rPr>
              <a:t>HARDWARE REQUIREMENTS</a:t>
            </a:r>
            <a:endParaRPr/>
          </a:p>
        </p:txBody>
      </p:sp>
      <p:sp>
        <p:nvSpPr>
          <p:cNvPr id="15" name="TextBox 9"/>
          <p:cNvSpPr txBox="1"/>
          <p:nvPr/>
        </p:nvSpPr>
        <p:spPr bwMode="auto">
          <a:xfrm>
            <a:off x="830576" y="1440809"/>
            <a:ext cx="9402533" cy="5041828"/>
          </a:xfrm>
          <a:prstGeom prst="rect">
            <a:avLst/>
          </a:prstGeom>
          <a:noFill/>
        </p:spPr>
        <p:txBody>
          <a:bodyPr wrap="square" lIns="91440" tIns="45720" rIns="91440" bIns="45720" anchor="t">
            <a:spAutoFit/>
          </a:bodyPr>
          <a:lstStyle/>
          <a:p>
            <a:pPr>
              <a:lnSpc>
                <a:spcPct val="107000"/>
              </a:lnSpc>
              <a:spcAft>
                <a:spcPts val="799"/>
              </a:spcAft>
              <a:defRPr/>
            </a:pPr>
            <a:r>
              <a:rPr lang="en-US" sz="2800" b="1" dirty="0">
                <a:latin typeface="Calibri"/>
                <a:cs typeface="Times New Roman"/>
              </a:rPr>
              <a:t>Device:    </a:t>
            </a:r>
            <a:endParaRPr dirty="0"/>
          </a:p>
          <a:p>
            <a:pPr>
              <a:lnSpc>
                <a:spcPct val="107000"/>
              </a:lnSpc>
              <a:spcAft>
                <a:spcPts val="799"/>
              </a:spcAft>
              <a:defRPr/>
            </a:pPr>
            <a:r>
              <a:rPr lang="en-US" sz="2800" dirty="0">
                <a:latin typeface="Calibri"/>
                <a:cs typeface="Times New Roman"/>
              </a:rPr>
              <a:t>		A laptop, PC, smartphone, or tablet</a:t>
            </a:r>
            <a:endParaRPr dirty="0"/>
          </a:p>
          <a:p>
            <a:pPr algn="just">
              <a:lnSpc>
                <a:spcPct val="107000"/>
              </a:lnSpc>
              <a:spcAft>
                <a:spcPts val="799"/>
              </a:spcAft>
              <a:defRPr/>
            </a:pPr>
            <a:r>
              <a:rPr lang="en-US" sz="2800" b="1" dirty="0">
                <a:latin typeface="Calibri"/>
                <a:cs typeface="Times New Roman"/>
              </a:rPr>
              <a:t>Processor:</a:t>
            </a:r>
            <a:endParaRPr dirty="0"/>
          </a:p>
          <a:p>
            <a:pPr algn="just">
              <a:lnSpc>
                <a:spcPct val="107000"/>
              </a:lnSpc>
              <a:spcAft>
                <a:spcPts val="799"/>
              </a:spcAft>
              <a:defRPr/>
            </a:pPr>
            <a:r>
              <a:rPr lang="en-US" sz="2800" b="1" dirty="0">
                <a:latin typeface="Calibri"/>
                <a:cs typeface="Times New Roman"/>
              </a:rPr>
              <a:t>		</a:t>
            </a:r>
            <a:r>
              <a:rPr lang="en-US" sz="2800" dirty="0">
                <a:latin typeface="Calibri"/>
                <a:cs typeface="Times New Roman"/>
              </a:rPr>
              <a:t>Intel Pentium 4 or later, any 2 </a:t>
            </a:r>
            <a:r>
              <a:rPr lang="en-US" sz="2800" dirty="0" err="1">
                <a:latin typeface="Calibri"/>
                <a:cs typeface="Times New Roman"/>
              </a:rPr>
              <a:t>Ghz</a:t>
            </a:r>
            <a:r>
              <a:rPr lang="en-US" sz="2800" dirty="0">
                <a:latin typeface="Calibri"/>
                <a:cs typeface="Times New Roman"/>
              </a:rPr>
              <a:t> </a:t>
            </a:r>
            <a:endParaRPr dirty="0"/>
          </a:p>
          <a:p>
            <a:pPr algn="just">
              <a:lnSpc>
                <a:spcPct val="107000"/>
              </a:lnSpc>
              <a:spcAft>
                <a:spcPts val="799"/>
              </a:spcAft>
              <a:defRPr/>
            </a:pPr>
            <a:r>
              <a:rPr lang="en-US" sz="2800" dirty="0">
                <a:latin typeface="Calibri"/>
                <a:cs typeface="Times New Roman"/>
              </a:rPr>
              <a:t>		processor or later</a:t>
            </a:r>
            <a:endParaRPr dirty="0"/>
          </a:p>
          <a:p>
            <a:pPr algn="just">
              <a:lnSpc>
                <a:spcPct val="107000"/>
              </a:lnSpc>
              <a:spcAft>
                <a:spcPts val="799"/>
              </a:spcAft>
              <a:defRPr/>
            </a:pPr>
            <a:r>
              <a:rPr lang="en-US" sz="2800" b="1" dirty="0">
                <a:latin typeface="Calibri"/>
                <a:cs typeface="Times New Roman"/>
              </a:rPr>
              <a:t>Hard drive: </a:t>
            </a:r>
            <a:endParaRPr lang="en-US" sz="2800" dirty="0">
              <a:latin typeface="Calibri"/>
              <a:cs typeface="Times New Roman"/>
            </a:endParaRPr>
          </a:p>
          <a:p>
            <a:pPr algn="just">
              <a:lnSpc>
                <a:spcPct val="107000"/>
              </a:lnSpc>
              <a:spcAft>
                <a:spcPts val="799"/>
              </a:spcAft>
              <a:defRPr/>
            </a:pPr>
            <a:r>
              <a:rPr lang="en-US" sz="2800" dirty="0">
                <a:latin typeface="Calibri"/>
                <a:cs typeface="Times New Roman"/>
              </a:rPr>
              <a:t>		A minimum of 8 to 16 GB free space</a:t>
            </a:r>
            <a:endParaRPr dirty="0"/>
          </a:p>
          <a:p>
            <a:pPr algn="just">
              <a:lnSpc>
                <a:spcPct val="107000"/>
              </a:lnSpc>
              <a:spcAft>
                <a:spcPts val="799"/>
              </a:spcAft>
              <a:defRPr/>
            </a:pPr>
            <a:r>
              <a:rPr lang="en-US" sz="2800" b="1" dirty="0">
                <a:latin typeface="Calibri"/>
                <a:cs typeface="Times New Roman"/>
              </a:rPr>
              <a:t>Memory:</a:t>
            </a:r>
            <a:endParaRPr dirty="0"/>
          </a:p>
          <a:p>
            <a:pPr algn="just">
              <a:lnSpc>
                <a:spcPct val="107000"/>
              </a:lnSpc>
              <a:spcAft>
                <a:spcPts val="799"/>
              </a:spcAft>
              <a:defRPr/>
            </a:pPr>
            <a:r>
              <a:rPr lang="en-US" sz="2800" dirty="0">
                <a:latin typeface="Calibri"/>
                <a:cs typeface="Times New Roman"/>
              </a:rPr>
              <a:t>		A minimum of 2 to 4 GB of RAM</a:t>
            </a:r>
            <a:endParaRPr sz="1400" dirty="0"/>
          </a:p>
        </p:txBody>
      </p:sp>
      <p:sp>
        <p:nvSpPr>
          <p:cNvPr id="16" name="TextBox 9"/>
          <p:cNvSpPr txBox="1"/>
          <p:nvPr/>
        </p:nvSpPr>
        <p:spPr bwMode="auto">
          <a:xfrm>
            <a:off x="1275036" y="7513415"/>
            <a:ext cx="9402533" cy="5242461"/>
          </a:xfrm>
          <a:prstGeom prst="rect">
            <a:avLst/>
          </a:prstGeom>
          <a:noFill/>
        </p:spPr>
        <p:txBody>
          <a:bodyPr wrap="square" lIns="91440" tIns="45720" rIns="91440" bIns="45720" anchor="t">
            <a:spAutoFit/>
          </a:bodyPr>
          <a:lstStyle/>
          <a:p>
            <a:pPr>
              <a:lnSpc>
                <a:spcPct val="107000"/>
              </a:lnSpc>
              <a:spcAft>
                <a:spcPts val="799"/>
              </a:spcAft>
              <a:defRPr/>
            </a:pPr>
            <a:r>
              <a:rPr lang="en-US" sz="2400" b="1">
                <a:latin typeface="Calibri"/>
                <a:cs typeface="Times New Roman"/>
              </a:rPr>
              <a:t>Web Browser:    </a:t>
            </a:r>
            <a:endParaRPr/>
          </a:p>
          <a:p>
            <a:pPr>
              <a:lnSpc>
                <a:spcPct val="107000"/>
              </a:lnSpc>
              <a:spcAft>
                <a:spcPts val="799"/>
              </a:spcAft>
              <a:defRPr/>
            </a:pPr>
            <a:r>
              <a:rPr lang="en-US" sz="2400">
                <a:latin typeface="Calibri"/>
                <a:cs typeface="Times New Roman"/>
              </a:rPr>
              <a:t>		An up-to-date web browser based on web 					2.0 or above</a:t>
            </a:r>
            <a:endParaRPr/>
          </a:p>
          <a:p>
            <a:pPr algn="just">
              <a:lnSpc>
                <a:spcPct val="107000"/>
              </a:lnSpc>
              <a:spcAft>
                <a:spcPts val="799"/>
              </a:spcAft>
              <a:defRPr/>
            </a:pPr>
            <a:r>
              <a:rPr lang="en-US" sz="2400" b="1">
                <a:latin typeface="Calibri"/>
                <a:cs typeface="Times New Roman"/>
              </a:rPr>
              <a:t>FTP client:</a:t>
            </a:r>
            <a:endParaRPr/>
          </a:p>
          <a:p>
            <a:pPr algn="just">
              <a:lnSpc>
                <a:spcPct val="107000"/>
              </a:lnSpc>
              <a:spcAft>
                <a:spcPts val="799"/>
              </a:spcAft>
              <a:defRPr/>
            </a:pPr>
            <a:r>
              <a:rPr lang="en-US" sz="2400" b="1">
                <a:latin typeface="Calibri"/>
                <a:cs typeface="Times New Roman"/>
              </a:rPr>
              <a:t>		</a:t>
            </a:r>
            <a:r>
              <a:rPr lang="en-US" sz="2400">
                <a:latin typeface="Calibri"/>
                <a:cs typeface="Times New Roman"/>
              </a:rPr>
              <a:t>To upload files to your web</a:t>
            </a:r>
            <a:endParaRPr/>
          </a:p>
          <a:p>
            <a:pPr algn="just">
              <a:lnSpc>
                <a:spcPct val="107000"/>
              </a:lnSpc>
              <a:spcAft>
                <a:spcPts val="799"/>
              </a:spcAft>
              <a:defRPr/>
            </a:pPr>
            <a:r>
              <a:rPr lang="en-US" sz="2400" b="1">
                <a:latin typeface="Calibri"/>
                <a:cs typeface="Times New Roman"/>
              </a:rPr>
              <a:t>Internet connection</a:t>
            </a:r>
            <a:r>
              <a:rPr lang="en-US" sz="2400">
                <a:latin typeface="Calibri"/>
                <a:cs typeface="Times New Roman"/>
              </a:rPr>
              <a:t>: </a:t>
            </a:r>
            <a:endParaRPr/>
          </a:p>
          <a:p>
            <a:pPr algn="just">
              <a:lnSpc>
                <a:spcPct val="107000"/>
              </a:lnSpc>
              <a:spcAft>
                <a:spcPts val="799"/>
              </a:spcAft>
              <a:defRPr/>
            </a:pPr>
            <a:r>
              <a:rPr lang="en-US" sz="2400">
                <a:latin typeface="Calibri"/>
                <a:cs typeface="Times New Roman"/>
              </a:rPr>
              <a:t>		A stable internet connection for 						better experience </a:t>
            </a:r>
            <a:endParaRPr/>
          </a:p>
          <a:p>
            <a:pPr algn="just">
              <a:lnSpc>
                <a:spcPct val="107000"/>
              </a:lnSpc>
              <a:spcAft>
                <a:spcPts val="799"/>
              </a:spcAft>
              <a:defRPr/>
            </a:pPr>
            <a:r>
              <a:rPr lang="en-US" sz="2400" b="1">
                <a:latin typeface="Calibri"/>
                <a:cs typeface="Times New Roman"/>
              </a:rPr>
              <a:t>Operating system:</a:t>
            </a:r>
            <a:endParaRPr/>
          </a:p>
          <a:p>
            <a:pPr algn="just">
              <a:lnSpc>
                <a:spcPct val="107000"/>
              </a:lnSpc>
              <a:spcAft>
                <a:spcPts val="799"/>
              </a:spcAft>
              <a:defRPr/>
            </a:pPr>
            <a:r>
              <a:rPr lang="en-US" sz="2400">
                <a:latin typeface="Calibri"/>
                <a:cs typeface="Times New Roman"/>
              </a:rPr>
              <a:t>		Windows 8 or later, or any 64 bit </a:t>
            </a:r>
            <a:endParaRPr/>
          </a:p>
          <a:p>
            <a:pPr algn="just">
              <a:lnSpc>
                <a:spcPct val="107000"/>
              </a:lnSpc>
              <a:spcAft>
                <a:spcPts val="799"/>
              </a:spcAft>
              <a:defRPr/>
            </a:pPr>
            <a:r>
              <a:rPr lang="en-US" sz="2400">
                <a:latin typeface="Calibri"/>
                <a:cs typeface="Times New Roman"/>
              </a:rPr>
              <a:t>		operating system</a:t>
            </a:r>
            <a:endParaRPr sz="1200"/>
          </a:p>
        </p:txBody>
      </p:sp>
      <p:sp>
        <p:nvSpPr>
          <p:cNvPr id="17" name="TextBox 9"/>
          <p:cNvSpPr txBox="1"/>
          <p:nvPr/>
        </p:nvSpPr>
        <p:spPr bwMode="auto">
          <a:xfrm>
            <a:off x="332718" y="7097456"/>
            <a:ext cx="11526564" cy="4766433"/>
          </a:xfrm>
          <a:prstGeom prst="rect">
            <a:avLst/>
          </a:prstGeom>
          <a:noFill/>
        </p:spPr>
        <p:txBody>
          <a:bodyPr wrap="square" lIns="91440" tIns="45720" rIns="91440" bIns="45720" anchor="t">
            <a:spAutoFit/>
          </a:bodyPr>
          <a:lstStyle/>
          <a:p>
            <a:pPr algn="just">
              <a:lnSpc>
                <a:spcPct val="107000"/>
              </a:lnSpc>
              <a:spcAft>
                <a:spcPts val="799"/>
              </a:spcAft>
              <a:defRPr/>
            </a:pPr>
            <a:r>
              <a:rPr lang="en-US" sz="3100">
                <a:latin typeface="Calibri"/>
                <a:cs typeface="Times New Roman"/>
              </a:rPr>
              <a:t>	In conclusion, our sneakers' web development journey has been a triumph of innovation and collaboration. The website is more than a platform; it's a testament to our brand identity and commitment to excellence. Through sleek design and cutting-edge technology, we've crafted an immersive and seamless user experience. This launch is not an end but a beginning, as we stride confidently into the digital future. </a:t>
            </a:r>
            <a:endParaRPr/>
          </a:p>
          <a:p>
            <a:pPr algn="just">
              <a:lnSpc>
                <a:spcPct val="107000"/>
              </a:lnSpc>
              <a:spcAft>
                <a:spcPts val="799"/>
              </a:spcAft>
              <a:defRPr/>
            </a:pPr>
            <a:r>
              <a:rPr lang="en-US" sz="3100">
                <a:latin typeface="Calibri"/>
                <a:cs typeface="Times New Roman"/>
              </a:rPr>
              <a:t>	I extend my gratitude to the dedicated team for their hard work. Here's to the exciting journey ahead, where our sneakers find their digital home and our brand continues to flourish. Thank you all!</a:t>
            </a:r>
            <a:endParaRPr lang="en-US" sz="3100"/>
          </a:p>
        </p:txBody>
      </p:sp>
      <p:sp>
        <p:nvSpPr>
          <p:cNvPr id="20" name="TextBox 9"/>
          <p:cNvSpPr txBox="1"/>
          <p:nvPr/>
        </p:nvSpPr>
        <p:spPr bwMode="auto">
          <a:xfrm>
            <a:off x="2013189" y="-990845"/>
            <a:ext cx="8444937" cy="678844"/>
          </a:xfrm>
          <a:prstGeom prst="rect">
            <a:avLst/>
          </a:prstGeom>
          <a:noFill/>
        </p:spPr>
        <p:txBody>
          <a:bodyPr wrap="square" lIns="91440" tIns="45720" rIns="91440" bIns="45720" anchor="t">
            <a:spAutoFit/>
          </a:bodyPr>
          <a:lstStyle/>
          <a:p>
            <a:pPr algn="ctr">
              <a:lnSpc>
                <a:spcPct val="107000"/>
              </a:lnSpc>
              <a:spcAft>
                <a:spcPts val="799"/>
              </a:spcAft>
              <a:defRPr/>
            </a:pPr>
            <a:r>
              <a:rPr lang="en-US" sz="3600" b="1">
                <a:latin typeface="Calibri"/>
                <a:cs typeface="Times New Roman"/>
              </a:rPr>
              <a:t>CONCLUSION</a:t>
            </a:r>
            <a:endParaRPr/>
          </a:p>
        </p:txBody>
      </p:sp>
      <p:pic>
        <p:nvPicPr>
          <p:cNvPr id="742460273" name="Picture 742460272"/>
          <p:cNvPicPr>
            <a:picLocks noChangeAspect="1"/>
          </p:cNvPicPr>
          <p:nvPr/>
        </p:nvPicPr>
        <p:blipFill>
          <a:blip r:embed="rId5"/>
          <a:stretch/>
        </p:blipFill>
        <p:spPr bwMode="auto">
          <a:xfrm>
            <a:off x="13451999" y="1436368"/>
            <a:ext cx="4543716" cy="4985106"/>
          </a:xfrm>
          <a:prstGeom prst="rect">
            <a:avLst/>
          </a:prstGeom>
        </p:spPr>
      </p:pic>
      <p:sp>
        <p:nvSpPr>
          <p:cNvPr id="215307401" name="TextBox 9"/>
          <p:cNvSpPr txBox="1"/>
          <p:nvPr/>
        </p:nvSpPr>
        <p:spPr bwMode="auto">
          <a:xfrm>
            <a:off x="-8635735" y="3122483"/>
            <a:ext cx="8459694" cy="678844"/>
          </a:xfrm>
          <a:prstGeom prst="rect">
            <a:avLst/>
          </a:prstGeom>
          <a:noFill/>
        </p:spPr>
        <p:txBody>
          <a:bodyPr wrap="square" lIns="91440" tIns="45720" rIns="91440" bIns="45720" anchor="t">
            <a:spAutoFit/>
          </a:bodyPr>
          <a:lstStyle/>
          <a:p>
            <a:pPr marL="482137" indent="-482137" algn="ctr">
              <a:lnSpc>
                <a:spcPct val="107000"/>
              </a:lnSpc>
              <a:spcAft>
                <a:spcPts val="797"/>
              </a:spcAft>
              <a:buAutoNum type="arabicPeriod"/>
              <a:defRPr/>
            </a:pPr>
            <a:r>
              <a:rPr lang="en-US" sz="3600" b="1">
                <a:latin typeface="Calibri"/>
                <a:cs typeface="Times New Roman"/>
              </a:rPr>
              <a:t>USE CASE DIAGRAM</a:t>
            </a:r>
          </a:p>
        </p:txBody>
      </p:sp>
      <p:sp>
        <p:nvSpPr>
          <p:cNvPr id="2132816401" name="TextBox 9"/>
          <p:cNvSpPr txBox="1"/>
          <p:nvPr/>
        </p:nvSpPr>
        <p:spPr bwMode="auto">
          <a:xfrm>
            <a:off x="3556238" y="-849875"/>
            <a:ext cx="8450695" cy="678844"/>
          </a:xfrm>
          <a:prstGeom prst="rect">
            <a:avLst/>
          </a:prstGeom>
          <a:noFill/>
        </p:spPr>
        <p:txBody>
          <a:bodyPr wrap="square" lIns="91440" tIns="45720" rIns="91440" bIns="45720" anchor="t">
            <a:spAutoFit/>
          </a:bodyPr>
          <a:lstStyle/>
          <a:p>
            <a:pPr algn="ctr">
              <a:lnSpc>
                <a:spcPct val="107000"/>
              </a:lnSpc>
              <a:spcAft>
                <a:spcPts val="797"/>
              </a:spcAft>
              <a:defRPr/>
            </a:pPr>
            <a:r>
              <a:rPr lang="en-US" sz="3600" b="1">
                <a:latin typeface="Calibri"/>
                <a:cs typeface="Times New Roman"/>
              </a:rPr>
              <a:t>UML DIAGRAMS</a:t>
            </a:r>
          </a:p>
        </p:txBody>
      </p:sp>
      <mc:AlternateContent xmlns:mc="http://schemas.openxmlformats.org/markup-compatibility/2006">
        <mc:Choice xmlns:am3d="http://schemas.microsoft.com/office/drawing/2017/model3d" Requires="am3d">
          <p:graphicFrame>
            <p:nvGraphicFramePr>
              <p:cNvPr id="3" name="3D Model 2" descr="Laptop Computer">
                <a:extLst>
                  <a:ext uri="{FF2B5EF4-FFF2-40B4-BE49-F238E27FC236}">
                    <a16:creationId xmlns:a16="http://schemas.microsoft.com/office/drawing/2014/main" id="{02D7B8A0-75B7-9429-6E83-93FBD5738B38}"/>
                  </a:ext>
                </a:extLst>
              </p:cNvPr>
              <p:cNvGraphicFramePr>
                <a:graphicFrameLocks noChangeAspect="1"/>
              </p:cNvGraphicFramePr>
              <p:nvPr>
                <p:extLst>
                  <p:ext uri="{D42A27DB-BD31-4B8C-83A1-F6EECF244321}">
                    <p14:modId xmlns:p14="http://schemas.microsoft.com/office/powerpoint/2010/main" val="139218730"/>
                  </p:ext>
                </p:extLst>
              </p:nvPr>
            </p:nvGraphicFramePr>
            <p:xfrm>
              <a:off x="-4039058" y="1840169"/>
              <a:ext cx="3368082" cy="2501617"/>
            </p:xfrm>
            <a:graphic>
              <a:graphicData uri="http://schemas.microsoft.com/office/drawing/2017/model3d">
                <am3d:model3d r:embed="rId6">
                  <am3d:spPr>
                    <a:xfrm>
                      <a:off x="0" y="0"/>
                      <a:ext cx="3368082" cy="2501617"/>
                    </a:xfrm>
                    <a:prstGeom prst="rect">
                      <a:avLst/>
                    </a:prstGeom>
                  </am3d:spPr>
                  <am3d:camera>
                    <am3d:pos x="0" y="0" z="65422528"/>
                    <am3d:up dx="0" dy="36000000" dz="0"/>
                    <am3d:lookAt x="0" y="0" z="0"/>
                    <am3d:perspective fov="2700000"/>
                  </am3d:camera>
                  <am3d:trans>
                    <am3d:meterPerModelUnit n="3145800" d="1000000"/>
                    <am3d:preTrans dx="-543" dy="-12469323" dz="2456953"/>
                    <am3d:scale>
                      <am3d:sx n="1000000" d="1000000"/>
                      <am3d:sy n="1000000" d="1000000"/>
                      <am3d:sz n="1000000" d="1000000"/>
                    </am3d:scale>
                    <am3d:rot ax="10773490" ay="-1141058" az="-10791352"/>
                    <am3d:postTrans dx="0" dy="0" dz="0"/>
                  </am3d:trans>
                  <am3d:raster rName="Office3DRenderer" rVer="16.0.8326">
                    <am3d:blip r:embed="rId7"/>
                  </am3d:raster>
                  <am3d:objViewport viewportSz="396932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Laptop Computer">
                <a:extLst>
                  <a:ext uri="{FF2B5EF4-FFF2-40B4-BE49-F238E27FC236}">
                    <a16:creationId xmlns:a16="http://schemas.microsoft.com/office/drawing/2014/main" id="{02D7B8A0-75B7-9429-6E83-93FBD5738B38}"/>
                  </a:ext>
                </a:extLst>
              </p:cNvPr>
              <p:cNvPicPr>
                <a:picLocks noGrp="1" noRot="1" noChangeAspect="1" noMove="1" noResize="1" noEditPoints="1" noAdjustHandles="1" noChangeArrowheads="1" noChangeShapeType="1" noCrop="1"/>
              </p:cNvPicPr>
              <p:nvPr/>
            </p:nvPicPr>
            <p:blipFill>
              <a:blip r:embed="rId7"/>
              <a:stretch>
                <a:fillRect/>
              </a:stretch>
            </p:blipFill>
            <p:spPr>
              <a:xfrm>
                <a:off x="-4039058" y="1840169"/>
                <a:ext cx="3368082" cy="250161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descr="Cpu">
                <a:extLst>
                  <a:ext uri="{FF2B5EF4-FFF2-40B4-BE49-F238E27FC236}">
                    <a16:creationId xmlns:a16="http://schemas.microsoft.com/office/drawing/2014/main" id="{93CF19D4-35CB-3789-670C-D9B3E757F37C}"/>
                  </a:ext>
                </a:extLst>
              </p:cNvPr>
              <p:cNvGraphicFramePr>
                <a:graphicFrameLocks noChangeAspect="1"/>
              </p:cNvGraphicFramePr>
              <p:nvPr>
                <p:extLst>
                  <p:ext uri="{D42A27DB-BD31-4B8C-83A1-F6EECF244321}">
                    <p14:modId xmlns:p14="http://schemas.microsoft.com/office/powerpoint/2010/main" val="2304052842"/>
                  </p:ext>
                </p:extLst>
              </p:nvPr>
            </p:nvGraphicFramePr>
            <p:xfrm>
              <a:off x="8099068" y="1916369"/>
              <a:ext cx="3647106" cy="3391417"/>
            </p:xfrm>
            <a:graphic>
              <a:graphicData uri="http://schemas.microsoft.com/office/drawing/2017/model3d">
                <am3d:model3d r:embed="rId8">
                  <am3d:spPr>
                    <a:xfrm>
                      <a:off x="0" y="0"/>
                      <a:ext cx="3647106" cy="3391417"/>
                    </a:xfrm>
                    <a:prstGeom prst="rect">
                      <a:avLst/>
                    </a:prstGeom>
                  </am3d:spPr>
                  <am3d:camera>
                    <am3d:pos x="0" y="0" z="66566187"/>
                    <am3d:up dx="0" dy="36000000" dz="0"/>
                    <am3d:lookAt x="0" y="0" z="0"/>
                    <am3d:perspective fov="2700000"/>
                  </am3d:camera>
                  <am3d:trans>
                    <am3d:meterPerModelUnit n="19999999" d="1000000"/>
                    <am3d:preTrans dx="0" dy="-55664" dz="0"/>
                    <am3d:scale>
                      <am3d:sx n="1000000" d="1000000"/>
                      <am3d:sy n="1000000" d="1000000"/>
                      <am3d:sz n="1000000" d="1000000"/>
                    </am3d:scale>
                    <am3d:rot ax="3475579" ay="-568448" az="-883030"/>
                    <am3d:postTrans dx="0" dy="0" dz="0"/>
                  </am3d:trans>
                  <am3d:raster rName="Office3DRenderer" rVer="16.0.8326">
                    <am3d:blip r:embed="rId9"/>
                  </am3d:raster>
                  <am3d:objViewport viewportSz="399067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Cpu">
                <a:extLst>
                  <a:ext uri="{FF2B5EF4-FFF2-40B4-BE49-F238E27FC236}">
                    <a16:creationId xmlns:a16="http://schemas.microsoft.com/office/drawing/2014/main" id="{93CF19D4-35CB-3789-670C-D9B3E757F37C}"/>
                  </a:ext>
                </a:extLst>
              </p:cNvPr>
              <p:cNvPicPr>
                <a:picLocks noGrp="1" noRot="1" noChangeAspect="1" noMove="1" noResize="1" noEditPoints="1" noAdjustHandles="1" noChangeArrowheads="1" noChangeShapeType="1" noCrop="1"/>
              </p:cNvPicPr>
              <p:nvPr/>
            </p:nvPicPr>
            <p:blipFill>
              <a:blip r:embed="rId9"/>
              <a:stretch>
                <a:fillRect/>
              </a:stretch>
            </p:blipFill>
            <p:spPr>
              <a:xfrm>
                <a:off x="8099068" y="1916369"/>
                <a:ext cx="3647106" cy="3391417"/>
              </a:xfrm>
              <a:prstGeom prst="rect">
                <a:avLst/>
              </a:prstGeom>
            </p:spPr>
          </p:pic>
        </mc:Fallback>
      </mc:AlternateContent>
      <p:sp>
        <p:nvSpPr>
          <p:cNvPr id="18" name="TextBox 9">
            <a:extLst>
              <a:ext uri="{FF2B5EF4-FFF2-40B4-BE49-F238E27FC236}">
                <a16:creationId xmlns:a16="http://schemas.microsoft.com/office/drawing/2014/main" id="{A9E89497-4DA0-EB5F-4F83-CF02CBFBAAC7}"/>
              </a:ext>
            </a:extLst>
          </p:cNvPr>
          <p:cNvSpPr txBox="1"/>
          <p:nvPr/>
        </p:nvSpPr>
        <p:spPr bwMode="auto">
          <a:xfrm>
            <a:off x="1809162" y="-856069"/>
            <a:ext cx="8457535" cy="678844"/>
          </a:xfrm>
          <a:prstGeom prst="rect">
            <a:avLst/>
          </a:prstGeom>
          <a:noFill/>
        </p:spPr>
        <p:txBody>
          <a:bodyPr wrap="square" lIns="91440" tIns="45720" rIns="91440" bIns="45720" anchor="t">
            <a:spAutoFit/>
          </a:bodyPr>
          <a:lstStyle/>
          <a:p>
            <a:pPr algn="ctr">
              <a:lnSpc>
                <a:spcPct val="107000"/>
              </a:lnSpc>
              <a:spcAft>
                <a:spcPts val="796"/>
              </a:spcAft>
              <a:defRPr/>
            </a:pPr>
            <a:r>
              <a:rPr lang="en-US" sz="3600" b="1" dirty="0">
                <a:latin typeface="Calibri"/>
                <a:cs typeface="Times New Roman"/>
              </a:rPr>
              <a:t>SYSTEM ARCHITECTURE</a:t>
            </a:r>
          </a:p>
        </p:txBody>
      </p:sp>
      <p:pic>
        <p:nvPicPr>
          <p:cNvPr id="19" name="Picture 18">
            <a:extLst>
              <a:ext uri="{FF2B5EF4-FFF2-40B4-BE49-F238E27FC236}">
                <a16:creationId xmlns:a16="http://schemas.microsoft.com/office/drawing/2014/main" id="{C45BCF36-6D90-101C-DE19-2D27D765F3B0}"/>
              </a:ext>
            </a:extLst>
          </p:cNvPr>
          <p:cNvPicPr>
            <a:picLocks noChangeAspect="1"/>
          </p:cNvPicPr>
          <p:nvPr/>
        </p:nvPicPr>
        <p:blipFill>
          <a:blip r:embed="rId10"/>
          <a:stretch/>
        </p:blipFill>
        <p:spPr bwMode="auto">
          <a:xfrm flipV="1">
            <a:off x="4799495" y="8717280"/>
            <a:ext cx="2872322" cy="175942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w="http://schemas.openxmlformats.org/wordprocessingml/2006/main" xmlns:m="http://schemas.openxmlformats.org/officeDocument/2006/math" xmlns="">
      <p:transition spd="slow" advClick="1">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PhAnim="0">
  <p:cSld>
    <p:bg>
      <p:bgPr>
        <a:gradFill>
          <a:gsLst>
            <a:gs pos="0">
              <a:schemeClr val="bg1">
                <a:lumMod val="95000"/>
              </a:schemeClr>
            </a:gs>
            <a:gs pos="52452">
              <a:schemeClr val="bg1">
                <a:lumMod val="85000"/>
                <a:alpha val="64000"/>
              </a:schemeClr>
            </a:gs>
            <a:gs pos="74134">
              <a:schemeClr val="bg1">
                <a:lumMod val="85000"/>
              </a:schemeClr>
            </a:gs>
            <a:gs pos="27904">
              <a:schemeClr val="bg1">
                <a:lumMod val="95000"/>
              </a:schemeClr>
            </a:gs>
            <a:gs pos="100000">
              <a:schemeClr val="bg1">
                <a:lumMod val="65000"/>
              </a:schemeClr>
            </a:gs>
          </a:gsLst>
          <a:path path="circle">
            <a:fillToRect l="50000" t="50000" r="50000" b="50000"/>
          </a:path>
        </a:gradFill>
        <a:effectLst/>
      </p:bgPr>
    </p:bg>
    <p:spTree>
      <p:nvGrpSpPr>
        <p:cNvPr id="1" name=""/>
        <p:cNvGrpSpPr/>
        <p:nvPr/>
      </p:nvGrpSpPr>
      <p:grpSpPr bwMode="auto">
        <a:xfrm>
          <a:off x="0" y="0"/>
          <a:ext cx="0" cy="0"/>
          <a:chOff x="0" y="0"/>
          <a:chExt cx="0" cy="0"/>
        </a:xfrm>
      </p:grpSpPr>
      <p:sp>
        <p:nvSpPr>
          <p:cNvPr id="907078123" name="Rectangle 12"/>
          <p:cNvSpPr/>
          <p:nvPr/>
        </p:nvSpPr>
        <p:spPr bwMode="auto">
          <a:xfrm>
            <a:off x="4876798" y="7655167"/>
            <a:ext cx="2110152" cy="1160586"/>
          </a:xfrm>
          <a:prstGeom prst="rect">
            <a:avLst/>
          </a:prstGeom>
          <a:gradFill>
            <a:gsLst>
              <a:gs pos="0">
                <a:schemeClr val="accent2">
                  <a:lumMod val="20000"/>
                  <a:lumOff val="80000"/>
                </a:schemeClr>
              </a:gs>
              <a:gs pos="52452">
                <a:srgbClr val="FADBC6"/>
              </a:gs>
              <a:gs pos="100000">
                <a:schemeClr val="accent2">
                  <a:lumMod val="60000"/>
                  <a:lumOff val="40000"/>
                </a:schemeClr>
              </a:gs>
            </a:gsLst>
            <a:path path="circle"/>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en-IN"/>
          </a:p>
        </p:txBody>
      </p:sp>
      <p:pic>
        <p:nvPicPr>
          <p:cNvPr id="108399735" name="Picture 1281958815"/>
          <p:cNvPicPr>
            <a:picLocks noChangeAspect="1"/>
          </p:cNvPicPr>
          <p:nvPr/>
        </p:nvPicPr>
        <p:blipFill>
          <a:blip r:embed="rId3"/>
          <a:stretch/>
        </p:blipFill>
        <p:spPr bwMode="auto">
          <a:xfrm>
            <a:off x="9793647" y="267642"/>
            <a:ext cx="1888038" cy="577072"/>
          </a:xfrm>
          <a:prstGeom prst="rect">
            <a:avLst/>
          </a:prstGeom>
        </p:spPr>
      </p:pic>
      <p:pic>
        <p:nvPicPr>
          <p:cNvPr id="1743764619" name="Picture 17"/>
          <p:cNvPicPr>
            <a:picLocks noChangeAspect="1"/>
          </p:cNvPicPr>
          <p:nvPr/>
        </p:nvPicPr>
        <p:blipFill>
          <a:blip r:embed="rId4"/>
          <a:stretch/>
        </p:blipFill>
        <p:spPr bwMode="auto">
          <a:xfrm>
            <a:off x="391114" y="238460"/>
            <a:ext cx="878918" cy="828333"/>
          </a:xfrm>
          <a:prstGeom prst="rect">
            <a:avLst/>
          </a:prstGeom>
        </p:spPr>
      </p:pic>
      <p:sp>
        <p:nvSpPr>
          <p:cNvPr id="381200220" name="TextBox 9"/>
          <p:cNvSpPr txBox="1"/>
          <p:nvPr/>
        </p:nvSpPr>
        <p:spPr bwMode="auto">
          <a:xfrm>
            <a:off x="2024910" y="-1226476"/>
            <a:ext cx="8444935" cy="678843"/>
          </a:xfrm>
          <a:prstGeom prst="rect">
            <a:avLst/>
          </a:prstGeom>
          <a:noFill/>
        </p:spPr>
        <p:txBody>
          <a:bodyPr wrap="square" lIns="91440" tIns="45720" rIns="91440" bIns="45720" anchor="t">
            <a:spAutoFit/>
          </a:bodyPr>
          <a:lstStyle/>
          <a:p>
            <a:pPr algn="ctr">
              <a:lnSpc>
                <a:spcPct val="107000"/>
              </a:lnSpc>
              <a:spcAft>
                <a:spcPts val="797"/>
              </a:spcAft>
              <a:defRPr/>
            </a:pPr>
            <a:r>
              <a:rPr lang="en-US" sz="3600" b="1">
                <a:latin typeface="Calibri"/>
                <a:cs typeface="Times New Roman"/>
              </a:rPr>
              <a:t>HARDWARE REQUIREMENTS</a:t>
            </a:r>
            <a:endParaRPr/>
          </a:p>
        </p:txBody>
      </p:sp>
      <p:sp>
        <p:nvSpPr>
          <p:cNvPr id="2067272126" name="TextBox 9"/>
          <p:cNvSpPr txBox="1"/>
          <p:nvPr/>
        </p:nvSpPr>
        <p:spPr bwMode="auto">
          <a:xfrm flipH="1">
            <a:off x="5180580" y="7943292"/>
            <a:ext cx="2110152" cy="7716278"/>
          </a:xfrm>
          <a:prstGeom prst="rect">
            <a:avLst/>
          </a:prstGeom>
          <a:noFill/>
        </p:spPr>
        <p:txBody>
          <a:bodyPr wrap="square" lIns="91440" tIns="45720" rIns="91440" bIns="45720" anchor="t">
            <a:spAutoFit/>
          </a:bodyPr>
          <a:lstStyle/>
          <a:p>
            <a:pPr>
              <a:lnSpc>
                <a:spcPct val="107000"/>
              </a:lnSpc>
              <a:spcAft>
                <a:spcPts val="797"/>
              </a:spcAft>
              <a:defRPr/>
            </a:pPr>
            <a:r>
              <a:rPr lang="en-US" b="1" dirty="0">
                <a:latin typeface="Calibri"/>
                <a:cs typeface="Times New Roman"/>
              </a:rPr>
              <a:t>Device:    </a:t>
            </a:r>
            <a:endParaRPr dirty="0"/>
          </a:p>
          <a:p>
            <a:pPr>
              <a:lnSpc>
                <a:spcPct val="107000"/>
              </a:lnSpc>
              <a:spcAft>
                <a:spcPts val="797"/>
              </a:spcAft>
              <a:defRPr/>
            </a:pPr>
            <a:r>
              <a:rPr lang="en-US" dirty="0">
                <a:latin typeface="Calibri"/>
                <a:cs typeface="Times New Roman"/>
              </a:rPr>
              <a:t>		A laptop, PC, smartphone, or tablet</a:t>
            </a:r>
            <a:endParaRPr dirty="0"/>
          </a:p>
          <a:p>
            <a:pPr algn="just">
              <a:lnSpc>
                <a:spcPct val="107000"/>
              </a:lnSpc>
              <a:spcAft>
                <a:spcPts val="797"/>
              </a:spcAft>
              <a:defRPr/>
            </a:pPr>
            <a:r>
              <a:rPr lang="en-US" b="1" dirty="0">
                <a:latin typeface="Calibri"/>
                <a:cs typeface="Times New Roman"/>
              </a:rPr>
              <a:t>Processor:</a:t>
            </a:r>
            <a:endParaRPr dirty="0"/>
          </a:p>
          <a:p>
            <a:pPr algn="just">
              <a:lnSpc>
                <a:spcPct val="107000"/>
              </a:lnSpc>
              <a:spcAft>
                <a:spcPts val="797"/>
              </a:spcAft>
              <a:defRPr/>
            </a:pPr>
            <a:r>
              <a:rPr lang="en-US" b="1" dirty="0">
                <a:latin typeface="Calibri"/>
                <a:cs typeface="Times New Roman"/>
              </a:rPr>
              <a:t>		</a:t>
            </a:r>
            <a:r>
              <a:rPr lang="en-US" dirty="0">
                <a:latin typeface="Calibri"/>
                <a:cs typeface="Times New Roman"/>
              </a:rPr>
              <a:t>Intel Pentium 4 or later, any 2 </a:t>
            </a:r>
            <a:r>
              <a:rPr lang="en-US" dirty="0" err="1">
                <a:latin typeface="Calibri"/>
                <a:cs typeface="Times New Roman"/>
              </a:rPr>
              <a:t>Ghz</a:t>
            </a:r>
            <a:r>
              <a:rPr lang="en-US" dirty="0">
                <a:latin typeface="Calibri"/>
                <a:cs typeface="Times New Roman"/>
              </a:rPr>
              <a:t> </a:t>
            </a:r>
            <a:endParaRPr dirty="0"/>
          </a:p>
          <a:p>
            <a:pPr algn="just">
              <a:lnSpc>
                <a:spcPct val="107000"/>
              </a:lnSpc>
              <a:spcAft>
                <a:spcPts val="797"/>
              </a:spcAft>
              <a:defRPr/>
            </a:pPr>
            <a:r>
              <a:rPr lang="en-US" dirty="0">
                <a:latin typeface="Calibri"/>
                <a:cs typeface="Times New Roman"/>
              </a:rPr>
              <a:t>		processor or later</a:t>
            </a:r>
            <a:endParaRPr dirty="0"/>
          </a:p>
          <a:p>
            <a:pPr algn="just">
              <a:lnSpc>
                <a:spcPct val="107000"/>
              </a:lnSpc>
              <a:spcAft>
                <a:spcPts val="797"/>
              </a:spcAft>
              <a:defRPr/>
            </a:pPr>
            <a:r>
              <a:rPr lang="en-US" b="1" dirty="0">
                <a:latin typeface="Calibri"/>
                <a:cs typeface="Times New Roman"/>
              </a:rPr>
              <a:t>Hard drive: </a:t>
            </a:r>
            <a:endParaRPr lang="en-US" dirty="0">
              <a:latin typeface="Calibri"/>
              <a:cs typeface="Times New Roman"/>
            </a:endParaRPr>
          </a:p>
          <a:p>
            <a:pPr algn="just">
              <a:lnSpc>
                <a:spcPct val="107000"/>
              </a:lnSpc>
              <a:spcAft>
                <a:spcPts val="797"/>
              </a:spcAft>
              <a:defRPr/>
            </a:pPr>
            <a:r>
              <a:rPr lang="en-US" dirty="0">
                <a:latin typeface="Calibri"/>
                <a:cs typeface="Times New Roman"/>
              </a:rPr>
              <a:t>		A minimum of 8 to 16 GB free space</a:t>
            </a:r>
            <a:endParaRPr dirty="0"/>
          </a:p>
          <a:p>
            <a:pPr algn="just">
              <a:lnSpc>
                <a:spcPct val="107000"/>
              </a:lnSpc>
              <a:spcAft>
                <a:spcPts val="797"/>
              </a:spcAft>
              <a:defRPr/>
            </a:pPr>
            <a:r>
              <a:rPr lang="en-US" b="1" dirty="0">
                <a:latin typeface="Calibri"/>
                <a:cs typeface="Times New Roman"/>
              </a:rPr>
              <a:t>Memory:</a:t>
            </a:r>
            <a:endParaRPr dirty="0"/>
          </a:p>
          <a:p>
            <a:pPr algn="just">
              <a:lnSpc>
                <a:spcPct val="107000"/>
              </a:lnSpc>
              <a:spcAft>
                <a:spcPts val="797"/>
              </a:spcAft>
              <a:defRPr/>
            </a:pPr>
            <a:r>
              <a:rPr lang="en-US" dirty="0">
                <a:latin typeface="Calibri"/>
                <a:cs typeface="Times New Roman"/>
              </a:rPr>
              <a:t>		A minimum of 2 to 4 GB of RAM</a:t>
            </a:r>
            <a:endParaRPr dirty="0"/>
          </a:p>
        </p:txBody>
      </p:sp>
      <p:sp>
        <p:nvSpPr>
          <p:cNvPr id="1754059562" name="TextBox 9"/>
          <p:cNvSpPr txBox="1"/>
          <p:nvPr/>
        </p:nvSpPr>
        <p:spPr bwMode="auto">
          <a:xfrm>
            <a:off x="1809162" y="-2126617"/>
            <a:ext cx="8450335" cy="678843"/>
          </a:xfrm>
          <a:prstGeom prst="rect">
            <a:avLst/>
          </a:prstGeom>
          <a:noFill/>
        </p:spPr>
        <p:txBody>
          <a:bodyPr wrap="square" lIns="91440" tIns="45720" rIns="91440" bIns="45720" anchor="t">
            <a:spAutoFit/>
          </a:bodyPr>
          <a:lstStyle/>
          <a:p>
            <a:pPr algn="ctr">
              <a:lnSpc>
                <a:spcPct val="107000"/>
              </a:lnSpc>
              <a:spcAft>
                <a:spcPts val="797"/>
              </a:spcAft>
              <a:defRPr/>
            </a:pPr>
            <a:r>
              <a:rPr lang="en-US" sz="3600" b="1">
                <a:latin typeface="Calibri"/>
                <a:cs typeface="Times New Roman"/>
              </a:rPr>
              <a:t>UML DIAGRAMS</a:t>
            </a:r>
          </a:p>
        </p:txBody>
      </p:sp>
      <p:pic>
        <p:nvPicPr>
          <p:cNvPr id="1080754855" name="Picture 1080754854"/>
          <p:cNvPicPr>
            <a:picLocks noChangeAspect="1"/>
          </p:cNvPicPr>
          <p:nvPr/>
        </p:nvPicPr>
        <p:blipFill>
          <a:blip r:embed="rId5"/>
          <a:stretch/>
        </p:blipFill>
        <p:spPr bwMode="auto">
          <a:xfrm>
            <a:off x="12728099" y="1436368"/>
            <a:ext cx="4543716" cy="4985106"/>
          </a:xfrm>
          <a:prstGeom prst="rect">
            <a:avLst/>
          </a:prstGeom>
        </p:spPr>
      </p:pic>
      <p:sp>
        <p:nvSpPr>
          <p:cNvPr id="251927713" name="TextBox 9"/>
          <p:cNvSpPr txBox="1"/>
          <p:nvPr/>
        </p:nvSpPr>
        <p:spPr bwMode="auto">
          <a:xfrm>
            <a:off x="-9229131" y="3089575"/>
            <a:ext cx="8476254" cy="678843"/>
          </a:xfrm>
          <a:prstGeom prst="rect">
            <a:avLst/>
          </a:prstGeom>
          <a:noFill/>
        </p:spPr>
        <p:txBody>
          <a:bodyPr wrap="square" lIns="91440" tIns="45720" rIns="91440" bIns="45720" anchor="t">
            <a:spAutoFit/>
          </a:bodyPr>
          <a:lstStyle/>
          <a:p>
            <a:pPr algn="ctr">
              <a:lnSpc>
                <a:spcPct val="107000"/>
              </a:lnSpc>
              <a:spcAft>
                <a:spcPts val="797"/>
              </a:spcAft>
              <a:defRPr/>
            </a:pPr>
            <a:r>
              <a:rPr lang="en-US" sz="3600" b="1">
                <a:latin typeface="Calibri"/>
                <a:cs typeface="Times New Roman"/>
              </a:rPr>
              <a:t>3. CLASS DIAGRAM</a:t>
            </a:r>
          </a:p>
        </p:txBody>
      </p:sp>
      <p:sp>
        <p:nvSpPr>
          <p:cNvPr id="268015427" name="TextBox 9"/>
          <p:cNvSpPr txBox="1"/>
          <p:nvPr/>
        </p:nvSpPr>
        <p:spPr bwMode="auto">
          <a:xfrm>
            <a:off x="1809162" y="600875"/>
            <a:ext cx="8457535" cy="678844"/>
          </a:xfrm>
          <a:prstGeom prst="rect">
            <a:avLst/>
          </a:prstGeom>
          <a:noFill/>
        </p:spPr>
        <p:txBody>
          <a:bodyPr wrap="square" lIns="91440" tIns="45720" rIns="91440" bIns="45720" anchor="t">
            <a:spAutoFit/>
          </a:bodyPr>
          <a:lstStyle/>
          <a:p>
            <a:pPr algn="ctr">
              <a:lnSpc>
                <a:spcPct val="107000"/>
              </a:lnSpc>
              <a:spcAft>
                <a:spcPts val="796"/>
              </a:spcAft>
              <a:defRPr/>
            </a:pPr>
            <a:r>
              <a:rPr lang="en-US" sz="3600" b="1" dirty="0">
                <a:latin typeface="Calibri"/>
                <a:cs typeface="Times New Roman"/>
              </a:rPr>
              <a:t>SYSTEM ARCHITECTURE</a:t>
            </a:r>
          </a:p>
        </p:txBody>
      </p:sp>
      <p:pic>
        <p:nvPicPr>
          <p:cNvPr id="1398648000" name="Picture 1398647999"/>
          <p:cNvPicPr>
            <a:picLocks noChangeAspect="1"/>
          </p:cNvPicPr>
          <p:nvPr/>
        </p:nvPicPr>
        <p:blipFill>
          <a:blip r:embed="rId6"/>
          <a:stretch/>
        </p:blipFill>
        <p:spPr bwMode="auto">
          <a:xfrm>
            <a:off x="1360332" y="1657046"/>
            <a:ext cx="9750647" cy="4852908"/>
          </a:xfrm>
          <a:prstGeom prst="rect">
            <a:avLst/>
          </a:prstGeom>
        </p:spPr>
      </p:pic>
      <mc:AlternateContent xmlns:mc="http://schemas.openxmlformats.org/markup-compatibility/2006">
        <mc:Choice xmlns:am3d="http://schemas.microsoft.com/office/drawing/2017/model3d" Requires="am3d">
          <p:graphicFrame>
            <p:nvGraphicFramePr>
              <p:cNvPr id="18" name="3D Model 17" descr="Cpu">
                <a:extLst>
                  <a:ext uri="{FF2B5EF4-FFF2-40B4-BE49-F238E27FC236}">
                    <a16:creationId xmlns:a16="http://schemas.microsoft.com/office/drawing/2014/main" id="{0AA85565-0DBD-0CEF-8C7F-28F5D3E093B6}"/>
                  </a:ext>
                </a:extLst>
              </p:cNvPr>
              <p:cNvGraphicFramePr>
                <a:graphicFrameLocks noChangeAspect="1"/>
              </p:cNvGraphicFramePr>
              <p:nvPr>
                <p:extLst>
                  <p:ext uri="{D42A27DB-BD31-4B8C-83A1-F6EECF244321}">
                    <p14:modId xmlns:p14="http://schemas.microsoft.com/office/powerpoint/2010/main" val="2105460100"/>
                  </p:ext>
                </p:extLst>
              </p:nvPr>
            </p:nvGraphicFramePr>
            <p:xfrm>
              <a:off x="-4100457" y="2712468"/>
              <a:ext cx="3922290" cy="1240923"/>
            </p:xfrm>
            <a:graphic>
              <a:graphicData uri="http://schemas.microsoft.com/office/drawing/2017/model3d">
                <am3d:model3d r:embed="rId7">
                  <am3d:spPr>
                    <a:xfrm>
                      <a:off x="0" y="0"/>
                      <a:ext cx="3922290" cy="1240923"/>
                    </a:xfrm>
                    <a:prstGeom prst="rect">
                      <a:avLst/>
                    </a:prstGeom>
                  </am3d:spPr>
                  <am3d:camera>
                    <am3d:pos x="0" y="0" z="66566187"/>
                    <am3d:up dx="0" dy="36000000" dz="0"/>
                    <am3d:lookAt x="0" y="0" z="0"/>
                    <am3d:perspective fov="2700000"/>
                  </am3d:camera>
                  <am3d:trans>
                    <am3d:meterPerModelUnit n="19999999" d="1000000"/>
                    <am3d:preTrans dx="0" dy="-55664" dz="0"/>
                    <am3d:scale>
                      <am3d:sx n="1000000" d="1000000"/>
                      <am3d:sy n="1000000" d="1000000"/>
                      <am3d:sz n="1000000" d="1000000"/>
                    </am3d:scale>
                    <am3d:rot ax="10036641" ay="-1911341" az="-10392281"/>
                    <am3d:postTrans dx="0" dy="0" dz="0"/>
                  </am3d:trans>
                  <am3d:raster rName="Office3DRenderer" rVer="16.0.8326">
                    <am3d:blip r:embed="rId8"/>
                  </am3d:raster>
                  <am3d:objViewport viewportSz="399067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3D Model 17" descr="Cpu">
                <a:extLst>
                  <a:ext uri="{FF2B5EF4-FFF2-40B4-BE49-F238E27FC236}">
                    <a16:creationId xmlns:a16="http://schemas.microsoft.com/office/drawing/2014/main" id="{0AA85565-0DBD-0CEF-8C7F-28F5D3E093B6}"/>
                  </a:ext>
                </a:extLst>
              </p:cNvPr>
              <p:cNvPicPr>
                <a:picLocks noGrp="1" noRot="1" noChangeAspect="1" noMove="1" noResize="1" noEditPoints="1" noAdjustHandles="1" noChangeArrowheads="1" noChangeShapeType="1" noCrop="1"/>
              </p:cNvPicPr>
              <p:nvPr/>
            </p:nvPicPr>
            <p:blipFill>
              <a:blip r:embed="rId8"/>
              <a:stretch>
                <a:fillRect/>
              </a:stretch>
            </p:blipFill>
            <p:spPr>
              <a:xfrm>
                <a:off x="-4100457" y="2712468"/>
                <a:ext cx="3922290" cy="1240923"/>
              </a:xfrm>
              <a:prstGeom prst="rect">
                <a:avLst/>
              </a:prstGeom>
            </p:spPr>
          </p:pic>
        </mc:Fallback>
      </mc:AlternateContent>
      <p:sp>
        <p:nvSpPr>
          <p:cNvPr id="19" name="Rectangle 18">
            <a:extLst>
              <a:ext uri="{FF2B5EF4-FFF2-40B4-BE49-F238E27FC236}">
                <a16:creationId xmlns:a16="http://schemas.microsoft.com/office/drawing/2014/main" id="{D08E63D8-7EFC-F746-F964-75F7E5A6676F}"/>
              </a:ext>
            </a:extLst>
          </p:cNvPr>
          <p:cNvSpPr/>
          <p:nvPr/>
        </p:nvSpPr>
        <p:spPr bwMode="auto">
          <a:xfrm>
            <a:off x="14589760" y="1605280"/>
            <a:ext cx="1160780" cy="226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w="http://schemas.openxmlformats.org/wordprocessingml/2006/main" xmlns:m="http://schemas.openxmlformats.org/officeDocument/2006/math" xmlns="">
      <p:transition spd="slow" advClick="1">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sp>
        <p:nvSpPr>
          <p:cNvPr id="13" name="Rectangle 12"/>
          <p:cNvSpPr/>
          <p:nvPr/>
        </p:nvSpPr>
        <p:spPr bwMode="auto">
          <a:xfrm>
            <a:off x="4876800" y="7655169"/>
            <a:ext cx="2110154" cy="1160586"/>
          </a:xfrm>
          <a:prstGeom prst="rect">
            <a:avLst/>
          </a:prstGeom>
          <a:gradFill>
            <a:gsLst>
              <a:gs pos="0">
                <a:schemeClr val="accent2">
                  <a:lumMod val="20000"/>
                  <a:lumOff val="80000"/>
                </a:schemeClr>
              </a:gs>
              <a:gs pos="52452">
                <a:srgbClr val="FADBC6"/>
              </a:gs>
              <a:gs pos="100000">
                <a:schemeClr val="accent2">
                  <a:lumMod val="60000"/>
                  <a:lumOff val="40000"/>
                </a:schemeClr>
              </a:gs>
            </a:gsLst>
            <a:path path="circle"/>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en-IN"/>
          </a:p>
        </p:txBody>
      </p:sp>
      <p:pic>
        <p:nvPicPr>
          <p:cNvPr id="1281958816" name="Picture 1281958815"/>
          <p:cNvPicPr>
            <a:picLocks noChangeAspect="1"/>
          </p:cNvPicPr>
          <p:nvPr/>
        </p:nvPicPr>
        <p:blipFill>
          <a:blip r:embed="rId3"/>
          <a:stretch/>
        </p:blipFill>
        <p:spPr bwMode="auto">
          <a:xfrm>
            <a:off x="9793649" y="267644"/>
            <a:ext cx="1888039" cy="577074"/>
          </a:xfrm>
          <a:prstGeom prst="rect">
            <a:avLst/>
          </a:prstGeom>
        </p:spPr>
      </p:pic>
      <p:pic>
        <p:nvPicPr>
          <p:cNvPr id="1997941246" name="Picture 17"/>
          <p:cNvPicPr>
            <a:picLocks noChangeAspect="1"/>
          </p:cNvPicPr>
          <p:nvPr/>
        </p:nvPicPr>
        <p:blipFill>
          <a:blip r:embed="rId4"/>
          <a:stretch/>
        </p:blipFill>
        <p:spPr bwMode="auto">
          <a:xfrm>
            <a:off x="391116" y="238462"/>
            <a:ext cx="878920" cy="828335"/>
          </a:xfrm>
          <a:prstGeom prst="rect">
            <a:avLst/>
          </a:prstGeom>
        </p:spPr>
      </p:pic>
      <p:pic>
        <p:nvPicPr>
          <p:cNvPr id="7" name="3D Model 6" descr="Cpu"/>
          <p:cNvPicPr>
            <a:picLocks noGrp="1" noRot="1" noChangeAspect="1" noMove="1" noResize="1" noEditPoints="1" noAdjustHandles="1" noChangeArrowheads="1" noChangeShapeType="1" noCrop="1"/>
          </p:cNvPicPr>
          <p:nvPr/>
        </p:nvPicPr>
        <p:blipFill>
          <a:blip r:embed="rId5"/>
          <a:stretch/>
        </p:blipFill>
        <p:spPr bwMode="auto">
          <a:xfrm>
            <a:off x="-4872753" y="978203"/>
            <a:ext cx="2445066" cy="2026753"/>
          </a:xfrm>
          <a:prstGeom prst="rect">
            <a:avLst/>
          </a:prstGeom>
        </p:spPr>
      </p:pic>
      <p:sp>
        <p:nvSpPr>
          <p:cNvPr id="2" name="TextBox 9"/>
          <p:cNvSpPr txBox="1"/>
          <p:nvPr/>
        </p:nvSpPr>
        <p:spPr bwMode="auto">
          <a:xfrm>
            <a:off x="2024911" y="-1226478"/>
            <a:ext cx="8444937" cy="678844"/>
          </a:xfrm>
          <a:prstGeom prst="rect">
            <a:avLst/>
          </a:prstGeom>
          <a:noFill/>
        </p:spPr>
        <p:txBody>
          <a:bodyPr wrap="square" lIns="91440" tIns="45720" rIns="91440" bIns="45720" anchor="t">
            <a:spAutoFit/>
          </a:bodyPr>
          <a:lstStyle/>
          <a:p>
            <a:pPr algn="ctr">
              <a:lnSpc>
                <a:spcPct val="107000"/>
              </a:lnSpc>
              <a:spcAft>
                <a:spcPts val="799"/>
              </a:spcAft>
              <a:defRPr/>
            </a:pPr>
            <a:r>
              <a:rPr lang="en-US" sz="3600" b="1">
                <a:latin typeface="Calibri"/>
                <a:cs typeface="Times New Roman"/>
              </a:rPr>
              <a:t>HARDWARE REQUIREMENTS</a:t>
            </a:r>
            <a:endParaRPr/>
          </a:p>
        </p:txBody>
      </p:sp>
      <p:sp>
        <p:nvSpPr>
          <p:cNvPr id="20" name="TextBox 9"/>
          <p:cNvSpPr txBox="1"/>
          <p:nvPr/>
        </p:nvSpPr>
        <p:spPr bwMode="auto">
          <a:xfrm flipH="1">
            <a:off x="5180580" y="7943293"/>
            <a:ext cx="2110154" cy="7716280"/>
          </a:xfrm>
          <a:prstGeom prst="rect">
            <a:avLst/>
          </a:prstGeom>
          <a:noFill/>
        </p:spPr>
        <p:txBody>
          <a:bodyPr wrap="square" lIns="91440" tIns="45720" rIns="91440" bIns="45720" anchor="t">
            <a:spAutoFit/>
          </a:bodyPr>
          <a:lstStyle/>
          <a:p>
            <a:pPr>
              <a:lnSpc>
                <a:spcPct val="107000"/>
              </a:lnSpc>
              <a:spcAft>
                <a:spcPts val="799"/>
              </a:spcAft>
              <a:defRPr/>
            </a:pPr>
            <a:r>
              <a:rPr lang="en-US" b="1">
                <a:latin typeface="Calibri"/>
                <a:cs typeface="Times New Roman"/>
              </a:rPr>
              <a:t>Computer:    </a:t>
            </a:r>
            <a:endParaRPr/>
          </a:p>
          <a:p>
            <a:pPr>
              <a:lnSpc>
                <a:spcPct val="107000"/>
              </a:lnSpc>
              <a:spcAft>
                <a:spcPts val="799"/>
              </a:spcAft>
              <a:defRPr/>
            </a:pPr>
            <a:r>
              <a:rPr lang="en-US">
                <a:latin typeface="Calibri"/>
                <a:cs typeface="Times New Roman"/>
              </a:rPr>
              <a:t>		A laptop, PC, smartphone, or tablet</a:t>
            </a:r>
            <a:endParaRPr/>
          </a:p>
          <a:p>
            <a:pPr algn="just">
              <a:lnSpc>
                <a:spcPct val="107000"/>
              </a:lnSpc>
              <a:spcAft>
                <a:spcPts val="799"/>
              </a:spcAft>
              <a:defRPr/>
            </a:pPr>
            <a:r>
              <a:rPr lang="en-US" b="1">
                <a:latin typeface="Calibri"/>
                <a:cs typeface="Times New Roman"/>
              </a:rPr>
              <a:t>Processor:</a:t>
            </a:r>
            <a:endParaRPr/>
          </a:p>
          <a:p>
            <a:pPr algn="just">
              <a:lnSpc>
                <a:spcPct val="107000"/>
              </a:lnSpc>
              <a:spcAft>
                <a:spcPts val="799"/>
              </a:spcAft>
              <a:defRPr/>
            </a:pPr>
            <a:r>
              <a:rPr lang="en-US" b="1">
                <a:latin typeface="Calibri"/>
                <a:cs typeface="Times New Roman"/>
              </a:rPr>
              <a:t>		</a:t>
            </a:r>
            <a:r>
              <a:rPr lang="en-US">
                <a:latin typeface="Calibri"/>
                <a:cs typeface="Times New Roman"/>
              </a:rPr>
              <a:t>Intel Pentium 4 or later, any 2 Ghz </a:t>
            </a:r>
            <a:endParaRPr/>
          </a:p>
          <a:p>
            <a:pPr algn="just">
              <a:lnSpc>
                <a:spcPct val="107000"/>
              </a:lnSpc>
              <a:spcAft>
                <a:spcPts val="799"/>
              </a:spcAft>
              <a:defRPr/>
            </a:pPr>
            <a:r>
              <a:rPr lang="en-US">
                <a:latin typeface="Calibri"/>
                <a:cs typeface="Times New Roman"/>
              </a:rPr>
              <a:t>		processor or later</a:t>
            </a:r>
            <a:endParaRPr/>
          </a:p>
          <a:p>
            <a:pPr algn="just">
              <a:lnSpc>
                <a:spcPct val="107000"/>
              </a:lnSpc>
              <a:spcAft>
                <a:spcPts val="799"/>
              </a:spcAft>
              <a:defRPr/>
            </a:pPr>
            <a:r>
              <a:rPr lang="en-US" b="1">
                <a:latin typeface="Calibri"/>
                <a:cs typeface="Times New Roman"/>
              </a:rPr>
              <a:t>Hard drive: </a:t>
            </a:r>
            <a:endParaRPr lang="en-US">
              <a:latin typeface="Calibri"/>
              <a:cs typeface="Times New Roman"/>
            </a:endParaRPr>
          </a:p>
          <a:p>
            <a:pPr algn="just">
              <a:lnSpc>
                <a:spcPct val="107000"/>
              </a:lnSpc>
              <a:spcAft>
                <a:spcPts val="799"/>
              </a:spcAft>
              <a:defRPr/>
            </a:pPr>
            <a:r>
              <a:rPr lang="en-US">
                <a:latin typeface="Calibri"/>
                <a:cs typeface="Times New Roman"/>
              </a:rPr>
              <a:t>		A minimum of 8 to 16 GB free space</a:t>
            </a:r>
            <a:endParaRPr/>
          </a:p>
          <a:p>
            <a:pPr algn="just">
              <a:lnSpc>
                <a:spcPct val="107000"/>
              </a:lnSpc>
              <a:spcAft>
                <a:spcPts val="799"/>
              </a:spcAft>
              <a:defRPr/>
            </a:pPr>
            <a:r>
              <a:rPr lang="en-US" b="1">
                <a:latin typeface="Calibri"/>
                <a:cs typeface="Times New Roman"/>
              </a:rPr>
              <a:t>Memory:</a:t>
            </a:r>
            <a:endParaRPr/>
          </a:p>
          <a:p>
            <a:pPr algn="just">
              <a:lnSpc>
                <a:spcPct val="107000"/>
              </a:lnSpc>
              <a:spcAft>
                <a:spcPts val="799"/>
              </a:spcAft>
              <a:defRPr/>
            </a:pPr>
            <a:r>
              <a:rPr lang="en-US">
                <a:latin typeface="Calibri"/>
                <a:cs typeface="Times New Roman"/>
              </a:rPr>
              <a:t>		A minimum of 2 to 4 GB of RAM</a:t>
            </a:r>
            <a:endParaRPr/>
          </a:p>
        </p:txBody>
      </p:sp>
      <p:pic>
        <p:nvPicPr>
          <p:cNvPr id="21" name="Picture 20"/>
          <p:cNvPicPr>
            <a:picLocks noChangeAspect="1"/>
          </p:cNvPicPr>
          <p:nvPr/>
        </p:nvPicPr>
        <p:blipFill>
          <a:blip r:embed="rId6"/>
          <a:stretch/>
        </p:blipFill>
        <p:spPr bwMode="auto">
          <a:xfrm>
            <a:off x="0" y="-6964680"/>
            <a:ext cx="12192000" cy="6858000"/>
          </a:xfrm>
          <a:prstGeom prst="rect">
            <a:avLst/>
          </a:prstGeom>
        </p:spPr>
      </p:pic>
      <p:sp>
        <p:nvSpPr>
          <p:cNvPr id="435351418" name="TextBox 9"/>
          <p:cNvSpPr txBox="1"/>
          <p:nvPr/>
        </p:nvSpPr>
        <p:spPr bwMode="auto">
          <a:xfrm>
            <a:off x="2010488" y="586016"/>
            <a:ext cx="8450336" cy="678844"/>
          </a:xfrm>
          <a:prstGeom prst="rect">
            <a:avLst/>
          </a:prstGeom>
          <a:noFill/>
        </p:spPr>
        <p:txBody>
          <a:bodyPr wrap="square" lIns="91440" tIns="45720" rIns="91440" bIns="45720" anchor="t">
            <a:spAutoFit/>
          </a:bodyPr>
          <a:lstStyle/>
          <a:p>
            <a:pPr algn="ctr">
              <a:lnSpc>
                <a:spcPct val="107000"/>
              </a:lnSpc>
              <a:spcAft>
                <a:spcPts val="797"/>
              </a:spcAft>
              <a:defRPr/>
            </a:pPr>
            <a:r>
              <a:rPr lang="en-US" sz="3600" b="1">
                <a:latin typeface="Calibri"/>
                <a:cs typeface="Times New Roman"/>
              </a:rPr>
              <a:t>UML DIAGRAMS</a:t>
            </a:r>
          </a:p>
        </p:txBody>
      </p:sp>
      <p:sp>
        <p:nvSpPr>
          <p:cNvPr id="1532844600" name="TextBox 9"/>
          <p:cNvSpPr txBox="1"/>
          <p:nvPr/>
        </p:nvSpPr>
        <p:spPr bwMode="auto">
          <a:xfrm>
            <a:off x="-1282901" y="3122483"/>
            <a:ext cx="8459335" cy="678844"/>
          </a:xfrm>
          <a:prstGeom prst="rect">
            <a:avLst/>
          </a:prstGeom>
          <a:noFill/>
        </p:spPr>
        <p:txBody>
          <a:bodyPr wrap="square" lIns="91440" tIns="45720" rIns="91440" bIns="45720" anchor="t">
            <a:spAutoFit/>
          </a:bodyPr>
          <a:lstStyle/>
          <a:p>
            <a:pPr marL="482137" indent="-482137" algn="ctr">
              <a:lnSpc>
                <a:spcPct val="107000"/>
              </a:lnSpc>
              <a:spcAft>
                <a:spcPts val="797"/>
              </a:spcAft>
              <a:buAutoNum type="arabicPeriod"/>
              <a:defRPr/>
            </a:pPr>
            <a:r>
              <a:rPr lang="en-US" sz="3600" b="1">
                <a:latin typeface="Calibri"/>
                <a:cs typeface="Times New Roman"/>
              </a:rPr>
              <a:t>USE CASE DIAGRAM</a:t>
            </a:r>
          </a:p>
        </p:txBody>
      </p:sp>
      <p:pic>
        <p:nvPicPr>
          <p:cNvPr id="1903725311" name="Picture 1903725310"/>
          <p:cNvPicPr>
            <a:picLocks noChangeAspect="1"/>
          </p:cNvPicPr>
          <p:nvPr/>
        </p:nvPicPr>
        <p:blipFill>
          <a:blip r:embed="rId7"/>
          <a:stretch/>
        </p:blipFill>
        <p:spPr bwMode="auto">
          <a:xfrm>
            <a:off x="5679600" y="1436369"/>
            <a:ext cx="4543717" cy="4985107"/>
          </a:xfrm>
          <a:prstGeom prst="rect">
            <a:avLst/>
          </a:prstGeom>
        </p:spPr>
      </p:pic>
      <p:pic>
        <p:nvPicPr>
          <p:cNvPr id="1148360096" name="Picture 1148360095"/>
          <p:cNvPicPr>
            <a:picLocks noChangeAspect="1"/>
          </p:cNvPicPr>
          <p:nvPr/>
        </p:nvPicPr>
        <p:blipFill>
          <a:blip r:embed="rId8"/>
          <a:stretch/>
        </p:blipFill>
        <p:spPr bwMode="auto">
          <a:xfrm>
            <a:off x="-8137034" y="1248264"/>
            <a:ext cx="6295180" cy="5361318"/>
          </a:xfrm>
          <a:prstGeom prst="rect">
            <a:avLst/>
          </a:prstGeom>
        </p:spPr>
      </p:pic>
      <p:sp>
        <p:nvSpPr>
          <p:cNvPr id="1957925022" name="TextBox 9"/>
          <p:cNvSpPr txBox="1"/>
          <p:nvPr/>
        </p:nvSpPr>
        <p:spPr bwMode="auto">
          <a:xfrm>
            <a:off x="12708420" y="3089577"/>
            <a:ext cx="8473374" cy="678844"/>
          </a:xfrm>
          <a:prstGeom prst="rect">
            <a:avLst/>
          </a:prstGeom>
          <a:noFill/>
        </p:spPr>
        <p:txBody>
          <a:bodyPr wrap="square" lIns="91440" tIns="45720" rIns="91440" bIns="45720" anchor="t">
            <a:spAutoFit/>
          </a:bodyPr>
          <a:lstStyle/>
          <a:p>
            <a:pPr algn="ctr">
              <a:lnSpc>
                <a:spcPct val="107000"/>
              </a:lnSpc>
              <a:spcAft>
                <a:spcPts val="797"/>
              </a:spcAft>
              <a:defRPr/>
            </a:pPr>
            <a:r>
              <a:rPr lang="en-US" sz="3600" b="1">
                <a:latin typeface="Calibri"/>
                <a:cs typeface="Times New Roman"/>
              </a:rPr>
              <a:t>2. SEQUENCE DIAGRAM</a:t>
            </a:r>
          </a:p>
        </p:txBody>
      </p:sp>
      <mc:AlternateContent xmlns:mc="http://schemas.openxmlformats.org/markup-compatibility/2006">
        <mc:Choice xmlns:am3d="http://schemas.microsoft.com/office/drawing/2017/model3d" Requires="am3d">
          <p:graphicFrame>
            <p:nvGraphicFramePr>
              <p:cNvPr id="3" name="3D Model 2" descr="Cpu">
                <a:extLst>
                  <a:ext uri="{FF2B5EF4-FFF2-40B4-BE49-F238E27FC236}">
                    <a16:creationId xmlns:a16="http://schemas.microsoft.com/office/drawing/2014/main" id="{8BB6411F-D03E-7357-6B32-456B64C39F53}"/>
                  </a:ext>
                </a:extLst>
              </p:cNvPr>
              <p:cNvGraphicFramePr>
                <a:graphicFrameLocks noChangeAspect="1"/>
              </p:cNvGraphicFramePr>
              <p:nvPr>
                <p:extLst>
                  <p:ext uri="{D42A27DB-BD31-4B8C-83A1-F6EECF244321}">
                    <p14:modId xmlns:p14="http://schemas.microsoft.com/office/powerpoint/2010/main" val="793573308"/>
                  </p:ext>
                </p:extLst>
              </p:nvPr>
            </p:nvGraphicFramePr>
            <p:xfrm>
              <a:off x="-6297350" y="995608"/>
              <a:ext cx="3597619" cy="3403476"/>
            </p:xfrm>
            <a:graphic>
              <a:graphicData uri="http://schemas.microsoft.com/office/drawing/2017/model3d">
                <am3d:model3d r:embed="rId9">
                  <am3d:spPr>
                    <a:xfrm>
                      <a:off x="0" y="0"/>
                      <a:ext cx="3597619" cy="3403476"/>
                    </a:xfrm>
                    <a:prstGeom prst="rect">
                      <a:avLst/>
                    </a:prstGeom>
                  </am3d:spPr>
                  <am3d:camera>
                    <am3d:pos x="0" y="0" z="66566187"/>
                    <am3d:up dx="0" dy="36000000" dz="0"/>
                    <am3d:lookAt x="0" y="0" z="0"/>
                    <am3d:perspective fov="2700000"/>
                  </am3d:camera>
                  <am3d:trans>
                    <am3d:meterPerModelUnit n="19999999" d="1000000"/>
                    <am3d:preTrans dx="0" dy="-55664" dz="0"/>
                    <am3d:scale>
                      <am3d:sx n="1000000" d="1000000"/>
                      <am3d:sy n="1000000" d="1000000"/>
                      <am3d:sz n="1000000" d="1000000"/>
                    </am3d:scale>
                    <am3d:rot ax="-7084599" ay="-479230" az="9923986"/>
                    <am3d:postTrans dx="0" dy="0" dz="0"/>
                  </am3d:trans>
                  <am3d:raster rName="Office3DRenderer" rVer="16.0.8326">
                    <am3d:blip r:embed="rId10"/>
                  </am3d:raster>
                  <am3d:objViewport viewportSz="39906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Cpu">
                <a:extLst>
                  <a:ext uri="{FF2B5EF4-FFF2-40B4-BE49-F238E27FC236}">
                    <a16:creationId xmlns:a16="http://schemas.microsoft.com/office/drawing/2014/main" id="{8BB6411F-D03E-7357-6B32-456B64C39F53}"/>
                  </a:ext>
                </a:extLst>
              </p:cNvPr>
              <p:cNvPicPr>
                <a:picLocks noGrp="1" noRot="1" noChangeAspect="1" noMove="1" noResize="1" noEditPoints="1" noAdjustHandles="1" noChangeArrowheads="1" noChangeShapeType="1" noCrop="1"/>
              </p:cNvPicPr>
              <p:nvPr/>
            </p:nvPicPr>
            <p:blipFill>
              <a:blip r:embed="rId10"/>
              <a:stretch>
                <a:fillRect/>
              </a:stretch>
            </p:blipFill>
            <p:spPr>
              <a:xfrm>
                <a:off x="-6297350" y="995608"/>
                <a:ext cx="3597619" cy="3403476"/>
              </a:xfrm>
              <a:prstGeom prst="rect">
                <a:avLst/>
              </a:prstGeom>
            </p:spPr>
          </p:pic>
        </mc:Fallback>
      </mc:AlternateContent>
      <p:sp>
        <p:nvSpPr>
          <p:cNvPr id="15" name="TextBox 9">
            <a:extLst>
              <a:ext uri="{FF2B5EF4-FFF2-40B4-BE49-F238E27FC236}">
                <a16:creationId xmlns:a16="http://schemas.microsoft.com/office/drawing/2014/main" id="{7E0EFD88-CB43-F470-B2CA-D492A48E9A09}"/>
              </a:ext>
            </a:extLst>
          </p:cNvPr>
          <p:cNvSpPr txBox="1"/>
          <p:nvPr/>
        </p:nvSpPr>
        <p:spPr bwMode="auto">
          <a:xfrm>
            <a:off x="1809162" y="-1313269"/>
            <a:ext cx="8457535" cy="678844"/>
          </a:xfrm>
          <a:prstGeom prst="rect">
            <a:avLst/>
          </a:prstGeom>
          <a:noFill/>
        </p:spPr>
        <p:txBody>
          <a:bodyPr wrap="square" lIns="91440" tIns="45720" rIns="91440" bIns="45720" anchor="t">
            <a:spAutoFit/>
          </a:bodyPr>
          <a:lstStyle/>
          <a:p>
            <a:pPr algn="ctr">
              <a:lnSpc>
                <a:spcPct val="107000"/>
              </a:lnSpc>
              <a:spcAft>
                <a:spcPts val="796"/>
              </a:spcAft>
              <a:defRPr/>
            </a:pPr>
            <a:r>
              <a:rPr lang="en-US" sz="3600" b="1" dirty="0">
                <a:latin typeface="Calibri"/>
                <a:cs typeface="Times New Roman"/>
              </a:rPr>
              <a:t>SYSTEM ARCHITECTURE</a:t>
            </a:r>
          </a:p>
        </p:txBody>
      </p:sp>
      <p:pic>
        <p:nvPicPr>
          <p:cNvPr id="16" name="Picture 15">
            <a:extLst>
              <a:ext uri="{FF2B5EF4-FFF2-40B4-BE49-F238E27FC236}">
                <a16:creationId xmlns:a16="http://schemas.microsoft.com/office/drawing/2014/main" id="{8B781DF1-E4F4-1DD2-9D54-B3DFB6BB23FD}"/>
              </a:ext>
            </a:extLst>
          </p:cNvPr>
          <p:cNvPicPr>
            <a:picLocks noChangeAspect="1"/>
          </p:cNvPicPr>
          <p:nvPr/>
        </p:nvPicPr>
        <p:blipFill>
          <a:blip r:embed="rId11"/>
          <a:stretch/>
        </p:blipFill>
        <p:spPr bwMode="auto">
          <a:xfrm>
            <a:off x="3799889" y="8558784"/>
            <a:ext cx="4871534" cy="2424568"/>
          </a:xfrm>
          <a:prstGeom prst="rect">
            <a:avLst/>
          </a:prstGeom>
        </p:spPr>
      </p:pic>
      <p:sp>
        <p:nvSpPr>
          <p:cNvPr id="4" name="Rectangle 3">
            <a:extLst>
              <a:ext uri="{FF2B5EF4-FFF2-40B4-BE49-F238E27FC236}">
                <a16:creationId xmlns:a16="http://schemas.microsoft.com/office/drawing/2014/main" id="{0B2FB5CC-2B67-D02E-B7CA-72489D2B5994}"/>
              </a:ext>
            </a:extLst>
          </p:cNvPr>
          <p:cNvSpPr/>
          <p:nvPr/>
        </p:nvSpPr>
        <p:spPr>
          <a:xfrm>
            <a:off x="7472680" y="1605280"/>
            <a:ext cx="1160780" cy="226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w="http://schemas.openxmlformats.org/wordprocessingml/2006/main" xmlns:m="http://schemas.openxmlformats.org/officeDocument/2006/math" xmlns="">
      <p:transition spd="slow" advClick="1">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pic>
        <p:nvPicPr>
          <p:cNvPr id="1263580592" name="Picture 1281958815"/>
          <p:cNvPicPr>
            <a:picLocks noChangeAspect="1"/>
          </p:cNvPicPr>
          <p:nvPr/>
        </p:nvPicPr>
        <p:blipFill>
          <a:blip r:embed="rId3"/>
          <a:stretch/>
        </p:blipFill>
        <p:spPr bwMode="auto">
          <a:xfrm>
            <a:off x="9793648" y="267643"/>
            <a:ext cx="1888038" cy="577073"/>
          </a:xfrm>
          <a:prstGeom prst="rect">
            <a:avLst/>
          </a:prstGeom>
        </p:spPr>
      </p:pic>
      <p:pic>
        <p:nvPicPr>
          <p:cNvPr id="1120053971" name="Picture 17"/>
          <p:cNvPicPr>
            <a:picLocks noChangeAspect="1"/>
          </p:cNvPicPr>
          <p:nvPr/>
        </p:nvPicPr>
        <p:blipFill>
          <a:blip r:embed="rId4"/>
          <a:stretch/>
        </p:blipFill>
        <p:spPr bwMode="auto">
          <a:xfrm>
            <a:off x="391115" y="238460"/>
            <a:ext cx="878919" cy="828334"/>
          </a:xfrm>
          <a:prstGeom prst="rect">
            <a:avLst/>
          </a:prstGeom>
        </p:spPr>
      </p:pic>
      <p:sp>
        <p:nvSpPr>
          <p:cNvPr id="1006806732" name="TextBox 9"/>
          <p:cNvSpPr txBox="1"/>
          <p:nvPr/>
        </p:nvSpPr>
        <p:spPr bwMode="auto">
          <a:xfrm>
            <a:off x="4965498" y="3122483"/>
            <a:ext cx="8473015" cy="678844"/>
          </a:xfrm>
          <a:prstGeom prst="rect">
            <a:avLst/>
          </a:prstGeom>
          <a:noFill/>
        </p:spPr>
        <p:txBody>
          <a:bodyPr wrap="square" lIns="91440" tIns="45720" rIns="91440" bIns="45720" anchor="t">
            <a:spAutoFit/>
          </a:bodyPr>
          <a:lstStyle/>
          <a:p>
            <a:pPr algn="ctr">
              <a:lnSpc>
                <a:spcPct val="107000"/>
              </a:lnSpc>
              <a:spcAft>
                <a:spcPts val="797"/>
              </a:spcAft>
              <a:defRPr/>
            </a:pPr>
            <a:r>
              <a:rPr lang="en-US" sz="3600" b="1">
                <a:latin typeface="Calibri"/>
                <a:cs typeface="Times New Roman"/>
              </a:rPr>
              <a:t>2. SEQUENCE DIAGRAM</a:t>
            </a:r>
          </a:p>
        </p:txBody>
      </p:sp>
      <p:pic>
        <p:nvPicPr>
          <p:cNvPr id="547228411" name="Picture 547228410"/>
          <p:cNvPicPr>
            <a:picLocks noChangeAspect="1"/>
          </p:cNvPicPr>
          <p:nvPr/>
        </p:nvPicPr>
        <p:blipFill>
          <a:blip r:embed="rId5"/>
          <a:stretch/>
        </p:blipFill>
        <p:spPr bwMode="auto">
          <a:xfrm>
            <a:off x="12728100" y="1436369"/>
            <a:ext cx="4543717" cy="4985107"/>
          </a:xfrm>
          <a:prstGeom prst="rect">
            <a:avLst/>
          </a:prstGeom>
        </p:spPr>
      </p:pic>
      <p:pic>
        <p:nvPicPr>
          <p:cNvPr id="1247420763" name="Picture 1247420762"/>
          <p:cNvPicPr>
            <a:picLocks noChangeAspect="1"/>
          </p:cNvPicPr>
          <p:nvPr/>
        </p:nvPicPr>
        <p:blipFill>
          <a:blip r:embed="rId6"/>
          <a:stretch/>
        </p:blipFill>
        <p:spPr bwMode="auto">
          <a:xfrm>
            <a:off x="374267" y="1306181"/>
            <a:ext cx="6295181" cy="5361318"/>
          </a:xfrm>
          <a:prstGeom prst="rect">
            <a:avLst/>
          </a:prstGeom>
        </p:spPr>
      </p:pic>
      <p:sp>
        <p:nvSpPr>
          <p:cNvPr id="449288989" name="TextBox 9"/>
          <p:cNvSpPr txBox="1"/>
          <p:nvPr/>
        </p:nvSpPr>
        <p:spPr bwMode="auto">
          <a:xfrm>
            <a:off x="-9203653" y="3179633"/>
            <a:ext cx="8459694" cy="678844"/>
          </a:xfrm>
          <a:prstGeom prst="rect">
            <a:avLst/>
          </a:prstGeom>
          <a:noFill/>
        </p:spPr>
        <p:txBody>
          <a:bodyPr wrap="square" lIns="91440" tIns="45720" rIns="91440" bIns="45720" anchor="t">
            <a:spAutoFit/>
          </a:bodyPr>
          <a:lstStyle/>
          <a:p>
            <a:pPr marL="482137" indent="-482137" algn="ctr">
              <a:lnSpc>
                <a:spcPct val="107000"/>
              </a:lnSpc>
              <a:spcAft>
                <a:spcPts val="797"/>
              </a:spcAft>
              <a:buAutoNum type="arabicPeriod"/>
              <a:defRPr/>
            </a:pPr>
            <a:r>
              <a:rPr lang="en-US" sz="3600" b="1">
                <a:latin typeface="Calibri"/>
                <a:cs typeface="Times New Roman"/>
              </a:rPr>
              <a:t>USE CASE DIAGRAM</a:t>
            </a:r>
          </a:p>
        </p:txBody>
      </p:sp>
      <p:sp>
        <p:nvSpPr>
          <p:cNvPr id="567579263" name="TextBox 9"/>
          <p:cNvSpPr txBox="1"/>
          <p:nvPr/>
        </p:nvSpPr>
        <p:spPr bwMode="auto">
          <a:xfrm>
            <a:off x="-11327136" y="3089576"/>
            <a:ext cx="8476254" cy="678844"/>
          </a:xfrm>
          <a:prstGeom prst="rect">
            <a:avLst/>
          </a:prstGeom>
          <a:noFill/>
        </p:spPr>
        <p:txBody>
          <a:bodyPr wrap="square" lIns="91440" tIns="45720" rIns="91440" bIns="45720" anchor="t">
            <a:spAutoFit/>
          </a:bodyPr>
          <a:lstStyle/>
          <a:p>
            <a:pPr algn="ctr">
              <a:lnSpc>
                <a:spcPct val="107000"/>
              </a:lnSpc>
              <a:spcAft>
                <a:spcPts val="797"/>
              </a:spcAft>
              <a:defRPr/>
            </a:pPr>
            <a:r>
              <a:rPr lang="en-US" sz="3600" b="1">
                <a:latin typeface="Calibri"/>
                <a:cs typeface="Times New Roman"/>
              </a:rPr>
              <a:t>3. CLASS DIAGRAM</a:t>
            </a:r>
          </a:p>
        </p:txBody>
      </p:sp>
      <p:sp>
        <p:nvSpPr>
          <p:cNvPr id="1758491690" name="TextBox 9"/>
          <p:cNvSpPr txBox="1"/>
          <p:nvPr/>
        </p:nvSpPr>
        <p:spPr bwMode="auto">
          <a:xfrm>
            <a:off x="2010488" y="586015"/>
            <a:ext cx="8450695" cy="678844"/>
          </a:xfrm>
          <a:prstGeom prst="rect">
            <a:avLst/>
          </a:prstGeom>
          <a:noFill/>
        </p:spPr>
        <p:txBody>
          <a:bodyPr wrap="square" lIns="91440" tIns="45720" rIns="91440" bIns="45720" anchor="t">
            <a:spAutoFit/>
          </a:bodyPr>
          <a:lstStyle/>
          <a:p>
            <a:pPr algn="ctr">
              <a:lnSpc>
                <a:spcPct val="107000"/>
              </a:lnSpc>
              <a:spcAft>
                <a:spcPts val="796"/>
              </a:spcAft>
              <a:defRPr/>
            </a:pPr>
            <a:r>
              <a:rPr lang="en-US" sz="3600" b="1">
                <a:latin typeface="Calibri"/>
                <a:cs typeface="Times New Roman"/>
              </a:rPr>
              <a:t>UML DIAGRAMS</a:t>
            </a:r>
          </a:p>
        </p:txBody>
      </p:sp>
      <p:grpSp>
        <p:nvGrpSpPr>
          <p:cNvPr id="16" name="Group 15">
            <a:extLst>
              <a:ext uri="{FF2B5EF4-FFF2-40B4-BE49-F238E27FC236}">
                <a16:creationId xmlns:a16="http://schemas.microsoft.com/office/drawing/2014/main" id="{16FB03FD-5CDA-B5F5-BBED-F352860E276A}"/>
              </a:ext>
            </a:extLst>
          </p:cNvPr>
          <p:cNvGrpSpPr/>
          <p:nvPr/>
        </p:nvGrpSpPr>
        <p:grpSpPr>
          <a:xfrm>
            <a:off x="12728100" y="1345805"/>
            <a:ext cx="6529568" cy="4995879"/>
            <a:chOff x="5143500" y="1425598"/>
            <a:chExt cx="6529568" cy="4995879"/>
          </a:xfrm>
        </p:grpSpPr>
        <p:pic>
          <p:nvPicPr>
            <p:cNvPr id="17" name="Picture 16">
              <a:extLst>
                <a:ext uri="{FF2B5EF4-FFF2-40B4-BE49-F238E27FC236}">
                  <a16:creationId xmlns:a16="http://schemas.microsoft.com/office/drawing/2014/main" id="{90294C70-5AC0-92FA-BCD1-A1EB45D1F236}"/>
                </a:ext>
              </a:extLst>
            </p:cNvPr>
            <p:cNvPicPr>
              <a:picLocks noChangeAspect="1"/>
            </p:cNvPicPr>
            <p:nvPr/>
          </p:nvPicPr>
          <p:blipFill>
            <a:blip r:embed="rId7"/>
            <a:stretch/>
          </p:blipFill>
          <p:spPr bwMode="auto">
            <a:xfrm>
              <a:off x="5143500" y="1425598"/>
              <a:ext cx="6529568" cy="4995879"/>
            </a:xfrm>
            <a:prstGeom prst="rect">
              <a:avLst/>
            </a:prstGeom>
          </p:spPr>
        </p:pic>
        <p:sp>
          <p:nvSpPr>
            <p:cNvPr id="18" name="Rectangle 17">
              <a:extLst>
                <a:ext uri="{FF2B5EF4-FFF2-40B4-BE49-F238E27FC236}">
                  <a16:creationId xmlns:a16="http://schemas.microsoft.com/office/drawing/2014/main" id="{B47E0572-43AB-E568-EEAD-22007BEB1E33}"/>
                </a:ext>
              </a:extLst>
            </p:cNvPr>
            <p:cNvSpPr/>
            <p:nvPr/>
          </p:nvSpPr>
          <p:spPr>
            <a:xfrm>
              <a:off x="8077200" y="3004954"/>
              <a:ext cx="579120" cy="2503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E5D5F5A1-5EDE-9301-8F5C-334EF4EE2B60}"/>
                </a:ext>
              </a:extLst>
            </p:cNvPr>
            <p:cNvSpPr/>
            <p:nvPr/>
          </p:nvSpPr>
          <p:spPr>
            <a:xfrm>
              <a:off x="8077200" y="4542969"/>
              <a:ext cx="579120" cy="2503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A4BBCAFA-ECD5-B6D6-D255-4161EE369D4A}"/>
                </a:ext>
              </a:extLst>
            </p:cNvPr>
            <p:cNvSpPr/>
            <p:nvPr/>
          </p:nvSpPr>
          <p:spPr>
            <a:xfrm>
              <a:off x="10381488" y="2354505"/>
              <a:ext cx="579120" cy="2503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1" name="Straight Connector 20">
              <a:extLst>
                <a:ext uri="{FF2B5EF4-FFF2-40B4-BE49-F238E27FC236}">
                  <a16:creationId xmlns:a16="http://schemas.microsoft.com/office/drawing/2014/main" id="{F499067F-206D-F2BE-5787-4F68C4A6EFD6}"/>
                </a:ext>
              </a:extLst>
            </p:cNvPr>
            <p:cNvCxnSpPr>
              <a:cxnSpLocks/>
            </p:cNvCxnSpPr>
            <p:nvPr/>
          </p:nvCxnSpPr>
          <p:spPr>
            <a:xfrm flipH="1">
              <a:off x="8387715" y="2870835"/>
              <a:ext cx="13335" cy="541020"/>
            </a:xfrm>
            <a:prstGeom prst="line">
              <a:avLst/>
            </a:prstGeom>
            <a:ln w="15875"/>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5ACA8A8-7164-5962-7761-E8477DC464D5}"/>
                </a:ext>
              </a:extLst>
            </p:cNvPr>
            <p:cNvCxnSpPr>
              <a:cxnSpLocks/>
            </p:cNvCxnSpPr>
            <p:nvPr/>
          </p:nvCxnSpPr>
          <p:spPr>
            <a:xfrm>
              <a:off x="8401050" y="4331970"/>
              <a:ext cx="7234" cy="674370"/>
            </a:xfrm>
            <a:prstGeom prst="line">
              <a:avLst/>
            </a:prstGeom>
            <a:ln w="15875"/>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10D45945-E8AA-04B2-F9E8-E9C1FEC41BC9}"/>
                </a:ext>
              </a:extLst>
            </p:cNvPr>
            <p:cNvCxnSpPr>
              <a:cxnSpLocks/>
            </p:cNvCxnSpPr>
            <p:nvPr/>
          </p:nvCxnSpPr>
          <p:spPr>
            <a:xfrm flipH="1">
              <a:off x="10671048" y="2259330"/>
              <a:ext cx="16002" cy="830247"/>
            </a:xfrm>
            <a:prstGeom prst="line">
              <a:avLst/>
            </a:prstGeom>
            <a:ln w="15875"/>
          </p:spPr>
          <p:style>
            <a:lnRef idx="1">
              <a:schemeClr val="dk1"/>
            </a:lnRef>
            <a:fillRef idx="0">
              <a:schemeClr val="dk1"/>
            </a:fillRef>
            <a:effectRef idx="0">
              <a:schemeClr val="dk1"/>
            </a:effectRef>
            <a:fontRef idx="minor">
              <a:schemeClr val="tx1"/>
            </a:fontRef>
          </p:style>
        </p:cxnSp>
      </p:grpSp>
      <p:sp>
        <p:nvSpPr>
          <p:cNvPr id="24" name="Rectangle 23">
            <a:extLst>
              <a:ext uri="{FF2B5EF4-FFF2-40B4-BE49-F238E27FC236}">
                <a16:creationId xmlns:a16="http://schemas.microsoft.com/office/drawing/2014/main" id="{6209E43A-F8BF-E5A4-60C6-61656FFD288F}"/>
              </a:ext>
            </a:extLst>
          </p:cNvPr>
          <p:cNvSpPr/>
          <p:nvPr/>
        </p:nvSpPr>
        <p:spPr bwMode="auto">
          <a:xfrm>
            <a:off x="14589760" y="1605280"/>
            <a:ext cx="1160780" cy="226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w="http://schemas.openxmlformats.org/wordprocessingml/2006/main" xmlns:m="http://schemas.openxmlformats.org/officeDocument/2006/math" xmlns="">
      <p:transition spd="slow" advClick="1">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pic>
        <p:nvPicPr>
          <p:cNvPr id="17" name="Picture 16">
            <a:extLst>
              <a:ext uri="{FF2B5EF4-FFF2-40B4-BE49-F238E27FC236}">
                <a16:creationId xmlns:a16="http://schemas.microsoft.com/office/drawing/2014/main" id="{B05864E2-4879-478C-AB64-0D7CC21BDB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771064" y="267643"/>
            <a:ext cx="3553654" cy="6386763"/>
          </a:xfrm>
          <a:prstGeom prst="rect">
            <a:avLst/>
          </a:prstGeom>
        </p:spPr>
      </p:pic>
      <p:pic>
        <p:nvPicPr>
          <p:cNvPr id="324341474" name="Picture 1281958815"/>
          <p:cNvPicPr>
            <a:picLocks noChangeAspect="1"/>
          </p:cNvPicPr>
          <p:nvPr/>
        </p:nvPicPr>
        <p:blipFill>
          <a:blip r:embed="rId4"/>
          <a:stretch/>
        </p:blipFill>
        <p:spPr bwMode="auto">
          <a:xfrm>
            <a:off x="9793648" y="267643"/>
            <a:ext cx="1888038" cy="577073"/>
          </a:xfrm>
          <a:prstGeom prst="rect">
            <a:avLst/>
          </a:prstGeom>
        </p:spPr>
      </p:pic>
      <p:pic>
        <p:nvPicPr>
          <p:cNvPr id="350507661" name="Picture 17"/>
          <p:cNvPicPr>
            <a:picLocks noChangeAspect="1"/>
          </p:cNvPicPr>
          <p:nvPr/>
        </p:nvPicPr>
        <p:blipFill>
          <a:blip r:embed="rId5"/>
          <a:stretch/>
        </p:blipFill>
        <p:spPr bwMode="auto">
          <a:xfrm>
            <a:off x="391115" y="238460"/>
            <a:ext cx="878919" cy="828334"/>
          </a:xfrm>
          <a:prstGeom prst="rect">
            <a:avLst/>
          </a:prstGeom>
        </p:spPr>
      </p:pic>
      <p:pic>
        <p:nvPicPr>
          <p:cNvPr id="814133015" name="3D Model 6" descr="Cpu"/>
          <p:cNvPicPr>
            <a:picLocks noGrp="1" noRot="1" noChangeAspect="1" noMove="1" noResize="1" noEditPoints="1" noAdjustHandles="1" noChangeArrowheads="1" noChangeShapeType="1" noCrop="1"/>
          </p:cNvPicPr>
          <p:nvPr/>
        </p:nvPicPr>
        <p:blipFill>
          <a:blip r:embed="rId6"/>
          <a:stretch/>
        </p:blipFill>
        <p:spPr bwMode="auto">
          <a:xfrm>
            <a:off x="-4872753" y="978202"/>
            <a:ext cx="2445065" cy="2026752"/>
          </a:xfrm>
          <a:prstGeom prst="rect">
            <a:avLst/>
          </a:prstGeom>
        </p:spPr>
      </p:pic>
      <p:sp>
        <p:nvSpPr>
          <p:cNvPr id="126999176" name="TextBox 9"/>
          <p:cNvSpPr txBox="1"/>
          <p:nvPr/>
        </p:nvSpPr>
        <p:spPr bwMode="auto">
          <a:xfrm>
            <a:off x="-1590083" y="3089577"/>
            <a:ext cx="8475895" cy="678844"/>
          </a:xfrm>
          <a:prstGeom prst="rect">
            <a:avLst/>
          </a:prstGeom>
          <a:noFill/>
        </p:spPr>
        <p:txBody>
          <a:bodyPr wrap="square" lIns="91440" tIns="45720" rIns="91440" bIns="45720" anchor="t">
            <a:spAutoFit/>
          </a:bodyPr>
          <a:lstStyle/>
          <a:p>
            <a:pPr algn="ctr">
              <a:lnSpc>
                <a:spcPct val="107000"/>
              </a:lnSpc>
              <a:spcAft>
                <a:spcPts val="797"/>
              </a:spcAft>
              <a:defRPr/>
            </a:pPr>
            <a:r>
              <a:rPr lang="en-US" sz="3600" b="1">
                <a:latin typeface="Calibri"/>
                <a:cs typeface="Times New Roman"/>
              </a:rPr>
              <a:t>3. CLASS DIAGRAM</a:t>
            </a:r>
          </a:p>
        </p:txBody>
      </p:sp>
      <p:pic>
        <p:nvPicPr>
          <p:cNvPr id="560502006" name="Picture 560502005"/>
          <p:cNvPicPr>
            <a:picLocks noChangeAspect="1"/>
          </p:cNvPicPr>
          <p:nvPr/>
        </p:nvPicPr>
        <p:blipFill>
          <a:blip r:embed="rId7"/>
          <a:stretch/>
        </p:blipFill>
        <p:spPr bwMode="auto">
          <a:xfrm>
            <a:off x="-8020343" y="1306181"/>
            <a:ext cx="6295181" cy="5361318"/>
          </a:xfrm>
          <a:prstGeom prst="rect">
            <a:avLst/>
          </a:prstGeom>
        </p:spPr>
      </p:pic>
      <p:sp>
        <p:nvSpPr>
          <p:cNvPr id="1034697983" name="TextBox 9"/>
          <p:cNvSpPr txBox="1"/>
          <p:nvPr/>
        </p:nvSpPr>
        <p:spPr bwMode="auto">
          <a:xfrm>
            <a:off x="12559916" y="3122483"/>
            <a:ext cx="8473374" cy="678844"/>
          </a:xfrm>
          <a:prstGeom prst="rect">
            <a:avLst/>
          </a:prstGeom>
          <a:noFill/>
        </p:spPr>
        <p:txBody>
          <a:bodyPr wrap="square" lIns="91440" tIns="45720" rIns="91440" bIns="45720" anchor="t">
            <a:spAutoFit/>
          </a:bodyPr>
          <a:lstStyle/>
          <a:p>
            <a:pPr algn="ctr">
              <a:lnSpc>
                <a:spcPct val="107000"/>
              </a:lnSpc>
              <a:spcAft>
                <a:spcPts val="797"/>
              </a:spcAft>
              <a:defRPr/>
            </a:pPr>
            <a:r>
              <a:rPr lang="en-US" sz="3600" b="1">
                <a:latin typeface="Calibri"/>
                <a:cs typeface="Times New Roman"/>
              </a:rPr>
              <a:t>2. SEQUENCE DIAGRAM</a:t>
            </a:r>
          </a:p>
        </p:txBody>
      </p:sp>
      <p:sp>
        <p:nvSpPr>
          <p:cNvPr id="1808089822" name="TextBox 9"/>
          <p:cNvSpPr txBox="1"/>
          <p:nvPr/>
        </p:nvSpPr>
        <p:spPr bwMode="auto">
          <a:xfrm>
            <a:off x="2010488" y="586015"/>
            <a:ext cx="8450695" cy="678844"/>
          </a:xfrm>
          <a:prstGeom prst="rect">
            <a:avLst/>
          </a:prstGeom>
          <a:noFill/>
        </p:spPr>
        <p:txBody>
          <a:bodyPr wrap="square" lIns="91440" tIns="45720" rIns="91440" bIns="45720" anchor="t">
            <a:spAutoFit/>
          </a:bodyPr>
          <a:lstStyle/>
          <a:p>
            <a:pPr algn="ctr">
              <a:lnSpc>
                <a:spcPct val="107000"/>
              </a:lnSpc>
              <a:spcAft>
                <a:spcPts val="796"/>
              </a:spcAft>
              <a:defRPr/>
            </a:pPr>
            <a:r>
              <a:rPr lang="en-US" sz="3600" b="1">
                <a:latin typeface="Calibri"/>
                <a:cs typeface="Times New Roman"/>
              </a:rPr>
              <a:t>UML DIAGRAMS</a:t>
            </a:r>
          </a:p>
        </p:txBody>
      </p:sp>
      <p:sp>
        <p:nvSpPr>
          <p:cNvPr id="18" name="TextBox 9">
            <a:extLst>
              <a:ext uri="{FF2B5EF4-FFF2-40B4-BE49-F238E27FC236}">
                <a16:creationId xmlns:a16="http://schemas.microsoft.com/office/drawing/2014/main" id="{0855FB5C-7D81-A267-C1F8-51B46795FA3C}"/>
              </a:ext>
            </a:extLst>
          </p:cNvPr>
          <p:cNvSpPr txBox="1"/>
          <p:nvPr/>
        </p:nvSpPr>
        <p:spPr bwMode="auto">
          <a:xfrm>
            <a:off x="11169413" y="3004954"/>
            <a:ext cx="8482735" cy="678844"/>
          </a:xfrm>
          <a:prstGeom prst="rect">
            <a:avLst/>
          </a:prstGeom>
          <a:noFill/>
        </p:spPr>
        <p:txBody>
          <a:bodyPr wrap="square" lIns="91440" tIns="45720" rIns="91440" bIns="45720" anchor="t">
            <a:spAutoFit/>
          </a:bodyPr>
          <a:lstStyle/>
          <a:p>
            <a:pPr algn="ctr">
              <a:lnSpc>
                <a:spcPct val="107000"/>
              </a:lnSpc>
              <a:spcAft>
                <a:spcPts val="797"/>
              </a:spcAft>
              <a:defRPr/>
            </a:pPr>
            <a:r>
              <a:rPr lang="en-US" sz="3600" b="1" dirty="0">
                <a:latin typeface="Calibri"/>
                <a:cs typeface="Times New Roman"/>
              </a:rPr>
              <a:t>4. ACTIVITY DIAGRAM</a:t>
            </a:r>
          </a:p>
        </p:txBody>
      </p:sp>
      <p:grpSp>
        <p:nvGrpSpPr>
          <p:cNvPr id="16" name="Group 15">
            <a:extLst>
              <a:ext uri="{FF2B5EF4-FFF2-40B4-BE49-F238E27FC236}">
                <a16:creationId xmlns:a16="http://schemas.microsoft.com/office/drawing/2014/main" id="{E3AAF7B2-0744-148E-5419-179463880D95}"/>
              </a:ext>
            </a:extLst>
          </p:cNvPr>
          <p:cNvGrpSpPr/>
          <p:nvPr/>
        </p:nvGrpSpPr>
        <p:grpSpPr>
          <a:xfrm>
            <a:off x="5143500" y="1425598"/>
            <a:ext cx="6529568" cy="4995879"/>
            <a:chOff x="5143500" y="1425598"/>
            <a:chExt cx="6529568" cy="4995879"/>
          </a:xfrm>
        </p:grpSpPr>
        <p:pic>
          <p:nvPicPr>
            <p:cNvPr id="497485918" name="Picture 497485917"/>
            <p:cNvPicPr>
              <a:picLocks noChangeAspect="1"/>
            </p:cNvPicPr>
            <p:nvPr/>
          </p:nvPicPr>
          <p:blipFill>
            <a:blip r:embed="rId8"/>
            <a:stretch/>
          </p:blipFill>
          <p:spPr bwMode="auto">
            <a:xfrm>
              <a:off x="5143500" y="1425598"/>
              <a:ext cx="6529568" cy="4995879"/>
            </a:xfrm>
            <a:prstGeom prst="rect">
              <a:avLst/>
            </a:prstGeom>
          </p:spPr>
        </p:pic>
        <p:sp>
          <p:nvSpPr>
            <p:cNvPr id="2" name="Rectangle 1">
              <a:extLst>
                <a:ext uri="{FF2B5EF4-FFF2-40B4-BE49-F238E27FC236}">
                  <a16:creationId xmlns:a16="http://schemas.microsoft.com/office/drawing/2014/main" id="{920F3B42-887B-2633-C10C-33B41D304D85}"/>
                </a:ext>
              </a:extLst>
            </p:cNvPr>
            <p:cNvSpPr/>
            <p:nvPr/>
          </p:nvSpPr>
          <p:spPr>
            <a:xfrm>
              <a:off x="8077200" y="3004954"/>
              <a:ext cx="579120" cy="2503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5D0967C9-8E04-EDF1-DD96-944B3B305ECD}"/>
                </a:ext>
              </a:extLst>
            </p:cNvPr>
            <p:cNvSpPr/>
            <p:nvPr/>
          </p:nvSpPr>
          <p:spPr>
            <a:xfrm>
              <a:off x="8077200" y="4542969"/>
              <a:ext cx="579120" cy="2503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AC24E47E-7F1C-2040-7547-79C927E5C048}"/>
                </a:ext>
              </a:extLst>
            </p:cNvPr>
            <p:cNvSpPr/>
            <p:nvPr/>
          </p:nvSpPr>
          <p:spPr>
            <a:xfrm>
              <a:off x="10381488" y="2354505"/>
              <a:ext cx="579120" cy="2503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 name="Straight Connector 3">
              <a:extLst>
                <a:ext uri="{FF2B5EF4-FFF2-40B4-BE49-F238E27FC236}">
                  <a16:creationId xmlns:a16="http://schemas.microsoft.com/office/drawing/2014/main" id="{CC50506D-4900-354B-239F-57286E3D17C3}"/>
                </a:ext>
              </a:extLst>
            </p:cNvPr>
            <p:cNvCxnSpPr>
              <a:cxnSpLocks/>
            </p:cNvCxnSpPr>
            <p:nvPr/>
          </p:nvCxnSpPr>
          <p:spPr>
            <a:xfrm flipH="1">
              <a:off x="8387715" y="2870835"/>
              <a:ext cx="13335" cy="541020"/>
            </a:xfrm>
            <a:prstGeom prst="line">
              <a:avLst/>
            </a:prstGeom>
            <a:ln w="15875"/>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FB906B3-3994-0AAA-0123-ACA0A580332B}"/>
                </a:ext>
              </a:extLst>
            </p:cNvPr>
            <p:cNvCxnSpPr>
              <a:cxnSpLocks/>
            </p:cNvCxnSpPr>
            <p:nvPr/>
          </p:nvCxnSpPr>
          <p:spPr>
            <a:xfrm>
              <a:off x="8401050" y="4331970"/>
              <a:ext cx="7234" cy="674370"/>
            </a:xfrm>
            <a:prstGeom prst="line">
              <a:avLst/>
            </a:prstGeom>
            <a:ln w="15875"/>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4234C025-B952-C9FC-55B9-BF2B0F2D09F0}"/>
                </a:ext>
              </a:extLst>
            </p:cNvPr>
            <p:cNvCxnSpPr>
              <a:cxnSpLocks/>
            </p:cNvCxnSpPr>
            <p:nvPr/>
          </p:nvCxnSpPr>
          <p:spPr>
            <a:xfrm flipH="1">
              <a:off x="10671048" y="2259330"/>
              <a:ext cx="16002" cy="830247"/>
            </a:xfrm>
            <a:prstGeom prst="line">
              <a:avLst/>
            </a:prstGeom>
            <a:ln w="15875"/>
          </p:spPr>
          <p:style>
            <a:lnRef idx="1">
              <a:schemeClr val="dk1"/>
            </a:lnRef>
            <a:fillRef idx="0">
              <a:schemeClr val="dk1"/>
            </a:fillRef>
            <a:effectRef idx="0">
              <a:schemeClr val="dk1"/>
            </a:effectRef>
            <a:fontRef idx="minor">
              <a:schemeClr val="tx1"/>
            </a:fontRef>
          </p:style>
        </p:cxn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w="http://schemas.openxmlformats.org/wordprocessingml/2006/main" xmlns:m="http://schemas.openxmlformats.org/officeDocument/2006/math" xmlns="">
      <p:transition spd="slow" advClick="1">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pic>
        <p:nvPicPr>
          <p:cNvPr id="3" name="Picture 2">
            <a:extLst>
              <a:ext uri="{FF2B5EF4-FFF2-40B4-BE49-F238E27FC236}">
                <a16:creationId xmlns:a16="http://schemas.microsoft.com/office/drawing/2014/main" id="{EDAAB6C6-4086-3376-C46B-88C12352D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546" y="238460"/>
            <a:ext cx="3553654" cy="6386763"/>
          </a:xfrm>
          <a:prstGeom prst="rect">
            <a:avLst/>
          </a:prstGeom>
        </p:spPr>
      </p:pic>
      <p:pic>
        <p:nvPicPr>
          <p:cNvPr id="2002226879" name="Picture 1281958815"/>
          <p:cNvPicPr>
            <a:picLocks noChangeAspect="1"/>
          </p:cNvPicPr>
          <p:nvPr/>
        </p:nvPicPr>
        <p:blipFill>
          <a:blip r:embed="rId4"/>
          <a:stretch/>
        </p:blipFill>
        <p:spPr bwMode="auto">
          <a:xfrm>
            <a:off x="9793648" y="267643"/>
            <a:ext cx="1888038" cy="577073"/>
          </a:xfrm>
          <a:prstGeom prst="rect">
            <a:avLst/>
          </a:prstGeom>
        </p:spPr>
      </p:pic>
      <p:sp>
        <p:nvSpPr>
          <p:cNvPr id="1283518329" name="TextBox 9"/>
          <p:cNvSpPr txBox="1"/>
          <p:nvPr/>
        </p:nvSpPr>
        <p:spPr bwMode="auto">
          <a:xfrm>
            <a:off x="4446783" y="3089241"/>
            <a:ext cx="8482735" cy="678844"/>
          </a:xfrm>
          <a:prstGeom prst="rect">
            <a:avLst/>
          </a:prstGeom>
          <a:noFill/>
        </p:spPr>
        <p:txBody>
          <a:bodyPr wrap="square" lIns="91440" tIns="45720" rIns="91440" bIns="45720" anchor="t">
            <a:spAutoFit/>
          </a:bodyPr>
          <a:lstStyle/>
          <a:p>
            <a:pPr algn="ctr">
              <a:lnSpc>
                <a:spcPct val="107000"/>
              </a:lnSpc>
              <a:spcAft>
                <a:spcPts val="797"/>
              </a:spcAft>
              <a:defRPr/>
            </a:pPr>
            <a:r>
              <a:rPr lang="en-US" sz="3600" b="1" dirty="0">
                <a:latin typeface="Calibri"/>
                <a:cs typeface="Times New Roman"/>
              </a:rPr>
              <a:t>4. ACTIVITY DIAGRAM</a:t>
            </a:r>
          </a:p>
        </p:txBody>
      </p:sp>
      <p:sp>
        <p:nvSpPr>
          <p:cNvPr id="332331992" name="TextBox 9"/>
          <p:cNvSpPr txBox="1"/>
          <p:nvPr/>
        </p:nvSpPr>
        <p:spPr bwMode="auto">
          <a:xfrm>
            <a:off x="-9229132" y="3089576"/>
            <a:ext cx="8476254" cy="678844"/>
          </a:xfrm>
          <a:prstGeom prst="rect">
            <a:avLst/>
          </a:prstGeom>
          <a:noFill/>
        </p:spPr>
        <p:txBody>
          <a:bodyPr wrap="square" lIns="91440" tIns="45720" rIns="91440" bIns="45720" anchor="t">
            <a:spAutoFit/>
          </a:bodyPr>
          <a:lstStyle/>
          <a:p>
            <a:pPr algn="ctr">
              <a:lnSpc>
                <a:spcPct val="107000"/>
              </a:lnSpc>
              <a:spcAft>
                <a:spcPts val="797"/>
              </a:spcAft>
              <a:defRPr/>
            </a:pPr>
            <a:r>
              <a:rPr lang="en-US" sz="3600" b="1">
                <a:latin typeface="Calibri"/>
                <a:cs typeface="Times New Roman"/>
              </a:rPr>
              <a:t>3. CLASS DIAGRAM</a:t>
            </a:r>
          </a:p>
        </p:txBody>
      </p:sp>
      <p:sp>
        <p:nvSpPr>
          <p:cNvPr id="1359743835" name="TextBox 9"/>
          <p:cNvSpPr txBox="1"/>
          <p:nvPr/>
        </p:nvSpPr>
        <p:spPr bwMode="auto">
          <a:xfrm>
            <a:off x="2010488" y="586015"/>
            <a:ext cx="8450695" cy="678844"/>
          </a:xfrm>
          <a:prstGeom prst="rect">
            <a:avLst/>
          </a:prstGeom>
          <a:noFill/>
        </p:spPr>
        <p:txBody>
          <a:bodyPr wrap="square" lIns="91440" tIns="45720" rIns="91440" bIns="45720" anchor="t">
            <a:spAutoFit/>
          </a:bodyPr>
          <a:lstStyle/>
          <a:p>
            <a:pPr algn="ctr">
              <a:lnSpc>
                <a:spcPct val="107000"/>
              </a:lnSpc>
              <a:spcAft>
                <a:spcPts val="796"/>
              </a:spcAft>
              <a:defRPr/>
            </a:pPr>
            <a:r>
              <a:rPr lang="en-US" sz="3600" b="1">
                <a:latin typeface="Calibri"/>
                <a:cs typeface="Times New Roman"/>
              </a:rPr>
              <a:t>UML DIAGRAMS</a:t>
            </a:r>
          </a:p>
        </p:txBody>
      </p:sp>
      <p:sp>
        <p:nvSpPr>
          <p:cNvPr id="18" name="TextBox 9">
            <a:extLst>
              <a:ext uri="{FF2B5EF4-FFF2-40B4-BE49-F238E27FC236}">
                <a16:creationId xmlns:a16="http://schemas.microsoft.com/office/drawing/2014/main" id="{14C235E3-FDBE-423D-F18F-162AB571E1E2}"/>
              </a:ext>
            </a:extLst>
          </p:cNvPr>
          <p:cNvSpPr txBox="1"/>
          <p:nvPr/>
        </p:nvSpPr>
        <p:spPr bwMode="auto">
          <a:xfrm>
            <a:off x="2013188" y="-1295646"/>
            <a:ext cx="8444936" cy="678843"/>
          </a:xfrm>
          <a:prstGeom prst="rect">
            <a:avLst/>
          </a:prstGeom>
          <a:noFill/>
        </p:spPr>
        <p:txBody>
          <a:bodyPr wrap="square" lIns="91440" tIns="45720" rIns="91440" bIns="45720" anchor="t">
            <a:spAutoFit/>
          </a:bodyPr>
          <a:lstStyle/>
          <a:p>
            <a:pPr algn="ctr">
              <a:lnSpc>
                <a:spcPct val="107000"/>
              </a:lnSpc>
              <a:spcAft>
                <a:spcPts val="797"/>
              </a:spcAft>
              <a:defRPr/>
            </a:pPr>
            <a:r>
              <a:rPr lang="en-US" sz="3600" b="1">
                <a:latin typeface="Calibri"/>
                <a:cs typeface="Times New Roman"/>
              </a:rPr>
              <a:t>CONCLUSION</a:t>
            </a:r>
            <a:endParaRPr/>
          </a:p>
        </p:txBody>
      </p:sp>
      <p:grpSp>
        <p:nvGrpSpPr>
          <p:cNvPr id="22" name="Group 21">
            <a:extLst>
              <a:ext uri="{FF2B5EF4-FFF2-40B4-BE49-F238E27FC236}">
                <a16:creationId xmlns:a16="http://schemas.microsoft.com/office/drawing/2014/main" id="{D8CA7193-E196-BB92-20E1-E73D4148376C}"/>
              </a:ext>
            </a:extLst>
          </p:cNvPr>
          <p:cNvGrpSpPr/>
          <p:nvPr/>
        </p:nvGrpSpPr>
        <p:grpSpPr>
          <a:xfrm>
            <a:off x="12852246" y="1425598"/>
            <a:ext cx="6529568" cy="4995879"/>
            <a:chOff x="5143500" y="1425598"/>
            <a:chExt cx="6529568" cy="4995879"/>
          </a:xfrm>
        </p:grpSpPr>
        <p:pic>
          <p:nvPicPr>
            <p:cNvPr id="23" name="Picture 22">
              <a:extLst>
                <a:ext uri="{FF2B5EF4-FFF2-40B4-BE49-F238E27FC236}">
                  <a16:creationId xmlns:a16="http://schemas.microsoft.com/office/drawing/2014/main" id="{68A22C66-6551-1541-7013-18DFF5EF51ED}"/>
                </a:ext>
              </a:extLst>
            </p:cNvPr>
            <p:cNvPicPr>
              <a:picLocks noChangeAspect="1"/>
            </p:cNvPicPr>
            <p:nvPr/>
          </p:nvPicPr>
          <p:blipFill>
            <a:blip r:embed="rId5"/>
            <a:stretch/>
          </p:blipFill>
          <p:spPr bwMode="auto">
            <a:xfrm>
              <a:off x="5143500" y="1425598"/>
              <a:ext cx="6529568" cy="4995879"/>
            </a:xfrm>
            <a:prstGeom prst="rect">
              <a:avLst/>
            </a:prstGeom>
          </p:spPr>
        </p:pic>
        <p:sp>
          <p:nvSpPr>
            <p:cNvPr id="24" name="Rectangle 23">
              <a:extLst>
                <a:ext uri="{FF2B5EF4-FFF2-40B4-BE49-F238E27FC236}">
                  <a16:creationId xmlns:a16="http://schemas.microsoft.com/office/drawing/2014/main" id="{AFB4DDA9-981A-2F26-66A5-07B4370E4651}"/>
                </a:ext>
              </a:extLst>
            </p:cNvPr>
            <p:cNvSpPr/>
            <p:nvPr/>
          </p:nvSpPr>
          <p:spPr>
            <a:xfrm>
              <a:off x="8077200" y="3004954"/>
              <a:ext cx="579120" cy="2503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623DA963-9DC7-7940-3563-D5287474A3ED}"/>
                </a:ext>
              </a:extLst>
            </p:cNvPr>
            <p:cNvSpPr/>
            <p:nvPr/>
          </p:nvSpPr>
          <p:spPr>
            <a:xfrm>
              <a:off x="8077200" y="4542969"/>
              <a:ext cx="579120" cy="2503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716CBE46-59D4-6C75-6ED9-F9695ED8BE2D}"/>
                </a:ext>
              </a:extLst>
            </p:cNvPr>
            <p:cNvSpPr/>
            <p:nvPr/>
          </p:nvSpPr>
          <p:spPr>
            <a:xfrm>
              <a:off x="10381488" y="2354505"/>
              <a:ext cx="579120" cy="2503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C0BCA821-9BC7-98B5-A10D-18DAC56BB594}"/>
                </a:ext>
              </a:extLst>
            </p:cNvPr>
            <p:cNvCxnSpPr>
              <a:cxnSpLocks/>
            </p:cNvCxnSpPr>
            <p:nvPr/>
          </p:nvCxnSpPr>
          <p:spPr>
            <a:xfrm flipH="1">
              <a:off x="8387715" y="2870835"/>
              <a:ext cx="13335" cy="541020"/>
            </a:xfrm>
            <a:prstGeom prst="line">
              <a:avLst/>
            </a:prstGeom>
            <a:ln w="15875"/>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2822401E-5478-ECF8-8FA0-1948D4A0F01D}"/>
                </a:ext>
              </a:extLst>
            </p:cNvPr>
            <p:cNvCxnSpPr>
              <a:cxnSpLocks/>
            </p:cNvCxnSpPr>
            <p:nvPr/>
          </p:nvCxnSpPr>
          <p:spPr>
            <a:xfrm>
              <a:off x="8401050" y="4331970"/>
              <a:ext cx="7234" cy="674370"/>
            </a:xfrm>
            <a:prstGeom prst="line">
              <a:avLst/>
            </a:prstGeom>
            <a:ln w="15875"/>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AD102E93-6275-E5C4-2176-9F9994669F1F}"/>
                </a:ext>
              </a:extLst>
            </p:cNvPr>
            <p:cNvCxnSpPr>
              <a:cxnSpLocks/>
            </p:cNvCxnSpPr>
            <p:nvPr/>
          </p:nvCxnSpPr>
          <p:spPr>
            <a:xfrm flipH="1">
              <a:off x="10671048" y="2259330"/>
              <a:ext cx="16002" cy="830247"/>
            </a:xfrm>
            <a:prstGeom prst="line">
              <a:avLst/>
            </a:prstGeom>
            <a:ln w="15875"/>
          </p:spPr>
          <p:style>
            <a:lnRef idx="1">
              <a:schemeClr val="dk1"/>
            </a:lnRef>
            <a:fillRef idx="0">
              <a:schemeClr val="dk1"/>
            </a:fillRef>
            <a:effectRef idx="0">
              <a:schemeClr val="dk1"/>
            </a:effectRef>
            <a:fontRef idx="minor">
              <a:schemeClr val="tx1"/>
            </a:fontRef>
          </p:style>
        </p:cxnSp>
      </p:grpSp>
      <p:pic>
        <p:nvPicPr>
          <p:cNvPr id="1717228001" name="Picture 17"/>
          <p:cNvPicPr>
            <a:picLocks noChangeAspect="1"/>
          </p:cNvPicPr>
          <p:nvPr/>
        </p:nvPicPr>
        <p:blipFill>
          <a:blip r:embed="rId6"/>
          <a:stretch/>
        </p:blipFill>
        <p:spPr bwMode="auto">
          <a:xfrm>
            <a:off x="391115" y="238460"/>
            <a:ext cx="878919" cy="828334"/>
          </a:xfrm>
          <a:prstGeom prst="rect">
            <a:avLst/>
          </a:prstGeom>
        </p:spPr>
      </p:pic>
      <p:sp>
        <p:nvSpPr>
          <p:cNvPr id="30" name="TextBox 9">
            <a:extLst>
              <a:ext uri="{FF2B5EF4-FFF2-40B4-BE49-F238E27FC236}">
                <a16:creationId xmlns:a16="http://schemas.microsoft.com/office/drawing/2014/main" id="{4DAB1245-C617-F6A5-53C8-7CD5F24DCAA6}"/>
              </a:ext>
            </a:extLst>
          </p:cNvPr>
          <p:cNvSpPr txBox="1"/>
          <p:nvPr/>
        </p:nvSpPr>
        <p:spPr bwMode="auto">
          <a:xfrm>
            <a:off x="4323489" y="7501583"/>
            <a:ext cx="3189832" cy="14362586"/>
          </a:xfrm>
          <a:prstGeom prst="rect">
            <a:avLst/>
          </a:prstGeom>
          <a:noFill/>
        </p:spPr>
        <p:txBody>
          <a:bodyPr wrap="square" lIns="91440" tIns="45720" rIns="91440" bIns="45720" anchor="t">
            <a:spAutoFit/>
          </a:bodyPr>
          <a:lstStyle/>
          <a:p>
            <a:pPr algn="just">
              <a:lnSpc>
                <a:spcPct val="107000"/>
              </a:lnSpc>
              <a:spcAft>
                <a:spcPts val="797"/>
              </a:spcAft>
              <a:defRPr/>
            </a:pPr>
            <a:r>
              <a:rPr lang="en-US" sz="3100" dirty="0">
                <a:latin typeface="Calibri"/>
                <a:cs typeface="Times New Roman"/>
              </a:rPr>
              <a:t>	In conclusion, our sneakers' web development journey has been a triumph of innovation and collaboration. The website is more than a platform; it's a testament to our brand identity and commitment to excellence. Through sleek design and cutting-edge technology, we've crafted an immersive and seamless user experience. This launch is not an end but a beginning, as we stride confidently into the digital future. </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w="http://schemas.openxmlformats.org/wordprocessingml/2006/main" xmlns:m="http://schemas.openxmlformats.org/officeDocument/2006/math" xmlns="">
      <p:transition spd="slow" advClick="1">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PhAnim="0">
  <p:cSld>
    <p:bg>
      <p:bgPr>
        <a:gradFill>
          <a:gsLst>
            <a:gs pos="0">
              <a:srgbClr val="FDF0D1">
                <a:alpha val="0"/>
              </a:srgbClr>
            </a:gs>
            <a:gs pos="52452">
              <a:schemeClr val="accent4">
                <a:lumMod val="20000"/>
                <a:lumOff val="80000"/>
              </a:schemeClr>
            </a:gs>
            <a:gs pos="100000">
              <a:srgbClr val="FFFFAF"/>
            </a:gs>
          </a:gsLst>
          <a:path path="circle"/>
        </a:gradFill>
        <a:effectLst/>
      </p:bgPr>
    </p:bg>
    <p:spTree>
      <p:nvGrpSpPr>
        <p:cNvPr id="1" name=""/>
        <p:cNvGrpSpPr/>
        <p:nvPr/>
      </p:nvGrpSpPr>
      <p:grpSpPr bwMode="auto">
        <a:xfrm>
          <a:off x="0" y="0"/>
          <a:ext cx="0" cy="0"/>
          <a:chOff x="0" y="0"/>
          <a:chExt cx="0" cy="0"/>
        </a:xfrm>
      </p:grpSpPr>
      <p:pic>
        <p:nvPicPr>
          <p:cNvPr id="16" name="Picture 15">
            <a:extLst>
              <a:ext uri="{FF2B5EF4-FFF2-40B4-BE49-F238E27FC236}">
                <a16:creationId xmlns:a16="http://schemas.microsoft.com/office/drawing/2014/main" id="{B4D6D79E-E87E-F860-A2E7-58529F0E1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3721294" y="238460"/>
            <a:ext cx="3553654" cy="6386763"/>
          </a:xfrm>
          <a:prstGeom prst="rect">
            <a:avLst/>
          </a:prstGeom>
        </p:spPr>
      </p:pic>
      <p:pic>
        <p:nvPicPr>
          <p:cNvPr id="964836356" name="Picture 1281958815"/>
          <p:cNvPicPr>
            <a:picLocks noChangeAspect="1"/>
          </p:cNvPicPr>
          <p:nvPr/>
        </p:nvPicPr>
        <p:blipFill>
          <a:blip r:embed="rId4"/>
          <a:stretch/>
        </p:blipFill>
        <p:spPr bwMode="auto">
          <a:xfrm>
            <a:off x="9793648" y="267643"/>
            <a:ext cx="1888038" cy="577073"/>
          </a:xfrm>
          <a:prstGeom prst="rect">
            <a:avLst/>
          </a:prstGeom>
        </p:spPr>
      </p:pic>
      <p:sp>
        <p:nvSpPr>
          <p:cNvPr id="1177946417" name="TextBox 9"/>
          <p:cNvSpPr txBox="1"/>
          <p:nvPr/>
        </p:nvSpPr>
        <p:spPr bwMode="auto">
          <a:xfrm>
            <a:off x="2024910" y="-1226477"/>
            <a:ext cx="8444936" cy="678843"/>
          </a:xfrm>
          <a:prstGeom prst="rect">
            <a:avLst/>
          </a:prstGeom>
          <a:noFill/>
        </p:spPr>
        <p:txBody>
          <a:bodyPr wrap="square" lIns="91440" tIns="45720" rIns="91440" bIns="45720" anchor="t">
            <a:spAutoFit/>
          </a:bodyPr>
          <a:lstStyle/>
          <a:p>
            <a:pPr algn="ctr">
              <a:lnSpc>
                <a:spcPct val="107000"/>
              </a:lnSpc>
              <a:spcAft>
                <a:spcPts val="797"/>
              </a:spcAft>
              <a:defRPr/>
            </a:pPr>
            <a:r>
              <a:rPr lang="en-US" sz="3600" b="1">
                <a:latin typeface="Calibri"/>
                <a:cs typeface="Times New Roman"/>
              </a:rPr>
              <a:t>HARDWARE REQUIREMENTS</a:t>
            </a:r>
            <a:endParaRPr/>
          </a:p>
        </p:txBody>
      </p:sp>
      <p:sp>
        <p:nvSpPr>
          <p:cNvPr id="557592828" name="TextBox 9"/>
          <p:cNvSpPr txBox="1"/>
          <p:nvPr/>
        </p:nvSpPr>
        <p:spPr bwMode="auto">
          <a:xfrm>
            <a:off x="1674822" y="727372"/>
            <a:ext cx="8444936" cy="678843"/>
          </a:xfrm>
          <a:prstGeom prst="rect">
            <a:avLst/>
          </a:prstGeom>
          <a:noFill/>
        </p:spPr>
        <p:txBody>
          <a:bodyPr wrap="square" lIns="91440" tIns="45720" rIns="91440" bIns="45720" anchor="t">
            <a:spAutoFit/>
          </a:bodyPr>
          <a:lstStyle/>
          <a:p>
            <a:pPr algn="ctr">
              <a:lnSpc>
                <a:spcPct val="107000"/>
              </a:lnSpc>
              <a:spcAft>
                <a:spcPts val="797"/>
              </a:spcAft>
              <a:defRPr/>
            </a:pPr>
            <a:r>
              <a:rPr lang="en-US" sz="3600" b="1">
                <a:latin typeface="Calibri"/>
                <a:cs typeface="Times New Roman"/>
              </a:rPr>
              <a:t>CONCLUSION</a:t>
            </a:r>
            <a:endParaRPr/>
          </a:p>
        </p:txBody>
      </p:sp>
      <p:sp>
        <p:nvSpPr>
          <p:cNvPr id="1010370302" name="TextBox 9"/>
          <p:cNvSpPr txBox="1"/>
          <p:nvPr/>
        </p:nvSpPr>
        <p:spPr bwMode="auto">
          <a:xfrm>
            <a:off x="332717" y="2201854"/>
            <a:ext cx="11526563" cy="3132461"/>
          </a:xfrm>
          <a:prstGeom prst="rect">
            <a:avLst/>
          </a:prstGeom>
          <a:noFill/>
        </p:spPr>
        <p:txBody>
          <a:bodyPr wrap="square" lIns="91440" tIns="45720" rIns="91440" bIns="45720" anchor="t">
            <a:spAutoFit/>
          </a:bodyPr>
          <a:lstStyle/>
          <a:p>
            <a:pPr algn="just">
              <a:lnSpc>
                <a:spcPct val="107000"/>
              </a:lnSpc>
              <a:spcAft>
                <a:spcPts val="797"/>
              </a:spcAft>
              <a:defRPr/>
            </a:pPr>
            <a:r>
              <a:rPr lang="en-US" sz="3100" dirty="0">
                <a:latin typeface="Calibri"/>
                <a:cs typeface="Times New Roman"/>
              </a:rPr>
              <a:t>	In conclusion, our sneakers' web development journey has been a triumph of innovation and collaboration. The website is more than a platform; it's a testament to our brand identity and commitment to excellence. Through sleek design and cutting-edge technology, we've crafted an immersive and seamless user experience. This launch is not an end but a beginning, as we stride confidently into the digital future. </a:t>
            </a:r>
            <a:endParaRPr dirty="0"/>
          </a:p>
        </p:txBody>
      </p:sp>
      <p:pic>
        <p:nvPicPr>
          <p:cNvPr id="177121823" name="Picture 20"/>
          <p:cNvPicPr>
            <a:picLocks noChangeAspect="1"/>
          </p:cNvPicPr>
          <p:nvPr/>
        </p:nvPicPr>
        <p:blipFill>
          <a:blip r:embed="rId5"/>
          <a:stretch/>
        </p:blipFill>
        <p:spPr bwMode="auto">
          <a:xfrm>
            <a:off x="0" y="-6964679"/>
            <a:ext cx="12191999" cy="6858000"/>
          </a:xfrm>
          <a:prstGeom prst="rect">
            <a:avLst/>
          </a:prstGeom>
        </p:spPr>
      </p:pic>
      <p:sp>
        <p:nvSpPr>
          <p:cNvPr id="15" name="TextBox 9">
            <a:extLst>
              <a:ext uri="{FF2B5EF4-FFF2-40B4-BE49-F238E27FC236}">
                <a16:creationId xmlns:a16="http://schemas.microsoft.com/office/drawing/2014/main" id="{DCF8707E-63FE-F5F3-6CCD-4721C5A552AE}"/>
              </a:ext>
            </a:extLst>
          </p:cNvPr>
          <p:cNvSpPr txBox="1"/>
          <p:nvPr/>
        </p:nvSpPr>
        <p:spPr bwMode="auto">
          <a:xfrm>
            <a:off x="2010488" y="-2394929"/>
            <a:ext cx="8450695" cy="678844"/>
          </a:xfrm>
          <a:prstGeom prst="rect">
            <a:avLst/>
          </a:prstGeom>
          <a:noFill/>
        </p:spPr>
        <p:txBody>
          <a:bodyPr wrap="square" lIns="91440" tIns="45720" rIns="91440" bIns="45720" anchor="t">
            <a:spAutoFit/>
          </a:bodyPr>
          <a:lstStyle/>
          <a:p>
            <a:pPr algn="ctr">
              <a:lnSpc>
                <a:spcPct val="107000"/>
              </a:lnSpc>
              <a:spcAft>
                <a:spcPts val="796"/>
              </a:spcAft>
              <a:defRPr/>
            </a:pPr>
            <a:r>
              <a:rPr lang="en-US" sz="3600" b="1" dirty="0">
                <a:latin typeface="Calibri"/>
                <a:cs typeface="Times New Roman"/>
              </a:rPr>
              <a:t>UML DIAGRAMS</a:t>
            </a:r>
          </a:p>
        </p:txBody>
      </p:sp>
      <p:sp>
        <p:nvSpPr>
          <p:cNvPr id="17" name="TextBox 9">
            <a:extLst>
              <a:ext uri="{FF2B5EF4-FFF2-40B4-BE49-F238E27FC236}">
                <a16:creationId xmlns:a16="http://schemas.microsoft.com/office/drawing/2014/main" id="{31770032-27E6-7E2B-292A-0D7E5CE6A559}"/>
              </a:ext>
            </a:extLst>
          </p:cNvPr>
          <p:cNvSpPr txBox="1"/>
          <p:nvPr/>
        </p:nvSpPr>
        <p:spPr bwMode="auto">
          <a:xfrm>
            <a:off x="10329423" y="3089241"/>
            <a:ext cx="8482735" cy="678844"/>
          </a:xfrm>
          <a:prstGeom prst="rect">
            <a:avLst/>
          </a:prstGeom>
          <a:noFill/>
        </p:spPr>
        <p:txBody>
          <a:bodyPr wrap="square" lIns="91440" tIns="45720" rIns="91440" bIns="45720" anchor="t">
            <a:spAutoFit/>
          </a:bodyPr>
          <a:lstStyle/>
          <a:p>
            <a:pPr algn="ctr">
              <a:lnSpc>
                <a:spcPct val="107000"/>
              </a:lnSpc>
              <a:spcAft>
                <a:spcPts val="797"/>
              </a:spcAft>
              <a:defRPr/>
            </a:pPr>
            <a:r>
              <a:rPr lang="en-US" sz="3600" b="1" dirty="0">
                <a:latin typeface="Calibri"/>
                <a:cs typeface="Times New Roman"/>
              </a:rPr>
              <a:t>4. ACTIVITY DIAGRAM</a:t>
            </a:r>
          </a:p>
        </p:txBody>
      </p:sp>
      <p:pic>
        <p:nvPicPr>
          <p:cNvPr id="1620622018" name="Picture 17"/>
          <p:cNvPicPr>
            <a:picLocks noChangeAspect="1"/>
          </p:cNvPicPr>
          <p:nvPr/>
        </p:nvPicPr>
        <p:blipFill>
          <a:blip r:embed="rId6"/>
          <a:stretch/>
        </p:blipFill>
        <p:spPr bwMode="auto">
          <a:xfrm>
            <a:off x="391115" y="238460"/>
            <a:ext cx="878919" cy="82833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w="http://schemas.openxmlformats.org/wordprocessingml/2006/main" xmlns:m="http://schemas.openxmlformats.org/officeDocument/2006/math" xmlns="">
      <p:transition spd="slow" advClick="1">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pic>
        <p:nvPicPr>
          <p:cNvPr id="1281958816" name="Picture 1281958815"/>
          <p:cNvPicPr>
            <a:picLocks noChangeAspect="1"/>
          </p:cNvPicPr>
          <p:nvPr/>
        </p:nvPicPr>
        <p:blipFill>
          <a:blip r:embed="rId3"/>
          <a:stretch/>
        </p:blipFill>
        <p:spPr bwMode="auto">
          <a:xfrm>
            <a:off x="12406219" y="-935018"/>
            <a:ext cx="1888039" cy="577074"/>
          </a:xfrm>
          <a:prstGeom prst="rect">
            <a:avLst/>
          </a:prstGeom>
        </p:spPr>
      </p:pic>
      <p:pic>
        <p:nvPicPr>
          <p:cNvPr id="1997941246" name="Picture 17"/>
          <p:cNvPicPr>
            <a:picLocks noChangeAspect="1"/>
          </p:cNvPicPr>
          <p:nvPr/>
        </p:nvPicPr>
        <p:blipFill>
          <a:blip r:embed="rId4"/>
          <a:stretch/>
        </p:blipFill>
        <p:spPr bwMode="auto">
          <a:xfrm>
            <a:off x="-1270044" y="-935018"/>
            <a:ext cx="878920" cy="828335"/>
          </a:xfrm>
          <a:prstGeom prst="rect">
            <a:avLst/>
          </a:prstGeom>
        </p:spPr>
      </p:pic>
      <p:sp>
        <p:nvSpPr>
          <p:cNvPr id="3" name="TextBox 9"/>
          <p:cNvSpPr txBox="1"/>
          <p:nvPr/>
        </p:nvSpPr>
        <p:spPr bwMode="auto">
          <a:xfrm>
            <a:off x="1873531" y="9668781"/>
            <a:ext cx="8444937" cy="678844"/>
          </a:xfrm>
          <a:prstGeom prst="rect">
            <a:avLst/>
          </a:prstGeom>
          <a:noFill/>
        </p:spPr>
        <p:txBody>
          <a:bodyPr wrap="square" lIns="91440" tIns="45720" rIns="91440" bIns="45720" anchor="t">
            <a:spAutoFit/>
          </a:bodyPr>
          <a:lstStyle/>
          <a:p>
            <a:pPr algn="ctr">
              <a:lnSpc>
                <a:spcPct val="107000"/>
              </a:lnSpc>
              <a:spcAft>
                <a:spcPts val="799"/>
              </a:spcAft>
              <a:defRPr/>
            </a:pPr>
            <a:r>
              <a:rPr lang="en-US" sz="3600" b="1">
                <a:latin typeface="Calibri"/>
                <a:cs typeface="Times New Roman"/>
              </a:rPr>
              <a:t>CONCLUSION</a:t>
            </a:r>
            <a:endParaRPr/>
          </a:p>
        </p:txBody>
      </p:sp>
      <p:sp>
        <p:nvSpPr>
          <p:cNvPr id="18" name="TextBox 9"/>
          <p:cNvSpPr txBox="1"/>
          <p:nvPr/>
        </p:nvSpPr>
        <p:spPr bwMode="auto">
          <a:xfrm>
            <a:off x="5143407" y="9448801"/>
            <a:ext cx="1905186" cy="38967270"/>
          </a:xfrm>
          <a:prstGeom prst="rect">
            <a:avLst/>
          </a:prstGeom>
          <a:noFill/>
        </p:spPr>
        <p:txBody>
          <a:bodyPr wrap="square" lIns="91440" tIns="45720" rIns="91440" bIns="45720" anchor="t">
            <a:spAutoFit/>
          </a:bodyPr>
          <a:lstStyle/>
          <a:p>
            <a:pPr algn="just">
              <a:lnSpc>
                <a:spcPct val="107000"/>
              </a:lnSpc>
              <a:spcAft>
                <a:spcPts val="799"/>
              </a:spcAft>
              <a:defRPr/>
            </a:pPr>
            <a:r>
              <a:rPr lang="en-US" sz="3100">
                <a:latin typeface="Calibri"/>
                <a:cs typeface="Times New Roman"/>
              </a:rPr>
              <a:t>	In conclusion, our sneakers' web development journey has been a triumph of innovation and collaboration. The website is more than a platform; it's a testament to our brand identity and commitment to excellence. Through sleek design and cutting-edge technology, we've crafted an immersive and seamless user experience. This launch is not an end but a beginning, as we stride confidently into the digital future. </a:t>
            </a:r>
            <a:endParaRPr/>
          </a:p>
          <a:p>
            <a:pPr algn="just">
              <a:lnSpc>
                <a:spcPct val="107000"/>
              </a:lnSpc>
              <a:spcAft>
                <a:spcPts val="799"/>
              </a:spcAft>
              <a:defRPr/>
            </a:pPr>
            <a:r>
              <a:rPr lang="en-US" sz="3100">
                <a:latin typeface="Calibri"/>
                <a:cs typeface="Times New Roman"/>
              </a:rPr>
              <a:t>	I extend my gratitude to the dedicated team for their hard work. Here's to the exciting journey ahead, where our sneakers find their digital home and our brand continues to flourish. Thank you all!</a:t>
            </a:r>
            <a:endParaRPr lang="en-US" sz="3100"/>
          </a:p>
        </p:txBody>
      </p:sp>
      <p:sp>
        <p:nvSpPr>
          <p:cNvPr id="20" name="TextBox 9"/>
          <p:cNvSpPr txBox="1"/>
          <p:nvPr/>
        </p:nvSpPr>
        <p:spPr bwMode="auto">
          <a:xfrm>
            <a:off x="5555011" y="7836613"/>
            <a:ext cx="53309" cy="3664336"/>
          </a:xfrm>
          <a:prstGeom prst="rect">
            <a:avLst/>
          </a:prstGeom>
          <a:noFill/>
        </p:spPr>
        <p:txBody>
          <a:bodyPr wrap="square" lIns="91440" tIns="45720" rIns="91440" bIns="45720" anchor="t">
            <a:spAutoFit/>
          </a:bodyPr>
          <a:lstStyle/>
          <a:p>
            <a:pPr>
              <a:lnSpc>
                <a:spcPct val="107000"/>
              </a:lnSpc>
              <a:spcAft>
                <a:spcPts val="799"/>
              </a:spcAft>
              <a:defRPr/>
            </a:pPr>
            <a:r>
              <a:rPr lang="en-US" sz="100" b="1" dirty="0">
                <a:latin typeface="Calibri"/>
                <a:cs typeface="Times New Roman"/>
              </a:rPr>
              <a:t>Computer:    </a:t>
            </a:r>
            <a:endParaRPr dirty="0"/>
          </a:p>
          <a:p>
            <a:pPr>
              <a:lnSpc>
                <a:spcPct val="107000"/>
              </a:lnSpc>
              <a:spcAft>
                <a:spcPts val="799"/>
              </a:spcAft>
              <a:defRPr/>
            </a:pPr>
            <a:r>
              <a:rPr lang="en-US" sz="100" dirty="0">
                <a:latin typeface="Calibri"/>
                <a:cs typeface="Times New Roman"/>
              </a:rPr>
              <a:t>		A laptop, PC, smartphone, or tablet</a:t>
            </a:r>
            <a:endParaRPr dirty="0"/>
          </a:p>
          <a:p>
            <a:pPr algn="just">
              <a:lnSpc>
                <a:spcPct val="107000"/>
              </a:lnSpc>
              <a:spcAft>
                <a:spcPts val="799"/>
              </a:spcAft>
              <a:defRPr/>
            </a:pPr>
            <a:r>
              <a:rPr lang="en-US" sz="100" b="1" dirty="0">
                <a:latin typeface="Calibri"/>
                <a:cs typeface="Times New Roman"/>
              </a:rPr>
              <a:t>Processor:</a:t>
            </a:r>
            <a:endParaRPr dirty="0"/>
          </a:p>
          <a:p>
            <a:pPr algn="just">
              <a:lnSpc>
                <a:spcPct val="107000"/>
              </a:lnSpc>
              <a:spcAft>
                <a:spcPts val="799"/>
              </a:spcAft>
              <a:defRPr/>
            </a:pPr>
            <a:r>
              <a:rPr lang="en-US" sz="100" b="1" dirty="0">
                <a:latin typeface="Calibri"/>
                <a:cs typeface="Times New Roman"/>
              </a:rPr>
              <a:t>		</a:t>
            </a:r>
            <a:r>
              <a:rPr lang="en-US" sz="100" dirty="0">
                <a:latin typeface="Calibri"/>
                <a:cs typeface="Times New Roman"/>
              </a:rPr>
              <a:t>Intel Pentium 4 or later, any 2 </a:t>
            </a:r>
            <a:r>
              <a:rPr lang="en-US" sz="100" dirty="0" err="1">
                <a:latin typeface="Calibri"/>
                <a:cs typeface="Times New Roman"/>
              </a:rPr>
              <a:t>Ghz</a:t>
            </a:r>
            <a:r>
              <a:rPr lang="en-US" sz="100" dirty="0">
                <a:latin typeface="Calibri"/>
                <a:cs typeface="Times New Roman"/>
              </a:rPr>
              <a:t> </a:t>
            </a:r>
            <a:endParaRPr dirty="0"/>
          </a:p>
          <a:p>
            <a:pPr algn="just">
              <a:lnSpc>
                <a:spcPct val="107000"/>
              </a:lnSpc>
              <a:spcAft>
                <a:spcPts val="799"/>
              </a:spcAft>
              <a:defRPr/>
            </a:pPr>
            <a:r>
              <a:rPr lang="en-US" sz="100">
                <a:latin typeface="Calibri"/>
                <a:cs typeface="Times New Roman"/>
              </a:rPr>
              <a:t>		processor or later</a:t>
            </a:r>
            <a:endParaRPr/>
          </a:p>
          <a:p>
            <a:pPr algn="just">
              <a:lnSpc>
                <a:spcPct val="107000"/>
              </a:lnSpc>
              <a:spcAft>
                <a:spcPts val="799"/>
              </a:spcAft>
              <a:defRPr/>
            </a:pPr>
            <a:r>
              <a:rPr lang="en-US" sz="100" b="1" dirty="0">
                <a:latin typeface="Calibri"/>
                <a:cs typeface="Times New Roman"/>
              </a:rPr>
              <a:t>Hard drive: </a:t>
            </a:r>
            <a:endParaRPr lang="en-US" sz="100" dirty="0">
              <a:latin typeface="Calibri"/>
              <a:cs typeface="Times New Roman"/>
            </a:endParaRPr>
          </a:p>
          <a:p>
            <a:pPr algn="just">
              <a:lnSpc>
                <a:spcPct val="107000"/>
              </a:lnSpc>
              <a:spcAft>
                <a:spcPts val="799"/>
              </a:spcAft>
              <a:defRPr/>
            </a:pPr>
            <a:r>
              <a:rPr lang="en-US" sz="100" dirty="0">
                <a:latin typeface="Calibri"/>
                <a:cs typeface="Times New Roman"/>
              </a:rPr>
              <a:t>		A minimum of 8 to 16 GB free space</a:t>
            </a:r>
            <a:endParaRPr dirty="0"/>
          </a:p>
          <a:p>
            <a:pPr algn="just">
              <a:lnSpc>
                <a:spcPct val="107000"/>
              </a:lnSpc>
              <a:spcAft>
                <a:spcPts val="799"/>
              </a:spcAft>
              <a:defRPr/>
            </a:pPr>
            <a:r>
              <a:rPr lang="en-US" sz="100" b="1" dirty="0">
                <a:latin typeface="Calibri"/>
                <a:cs typeface="Times New Roman"/>
              </a:rPr>
              <a:t>Memory:</a:t>
            </a:r>
            <a:endParaRPr dirty="0"/>
          </a:p>
          <a:p>
            <a:pPr algn="just">
              <a:lnSpc>
                <a:spcPct val="107000"/>
              </a:lnSpc>
              <a:spcAft>
                <a:spcPts val="799"/>
              </a:spcAft>
              <a:defRPr/>
            </a:pPr>
            <a:r>
              <a:rPr lang="en-US" sz="100" dirty="0">
                <a:latin typeface="Calibri"/>
                <a:cs typeface="Times New Roman"/>
              </a:rPr>
              <a:t>		A minimum of 2 to 4 GB of RAM</a:t>
            </a:r>
            <a:endParaRPr sz="100" dirty="0"/>
          </a:p>
        </p:txBody>
      </p:sp>
      <p:pic>
        <p:nvPicPr>
          <p:cNvPr id="6" name="Picture 5"/>
          <p:cNvPicPr>
            <a:picLocks noChangeAspect="1"/>
          </p:cNvPicPr>
          <p:nvPr/>
        </p:nvPicPr>
        <p:blipFill>
          <a:blip r:embed="rId5"/>
          <a:stretch/>
        </p:blipFill>
        <p:spPr bwMode="auto">
          <a:xfrm>
            <a:off x="0" y="0"/>
            <a:ext cx="12192000" cy="6858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w="http://schemas.openxmlformats.org/wordprocessingml/2006/main" xmlns:m="http://schemas.openxmlformats.org/officeDocument/2006/math" xmlns="">
      <p:transition spd="slow" advClick="1">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Rectangle 3"/>
          <p:cNvSpPr/>
          <p:nvPr/>
        </p:nvSpPr>
        <p:spPr bwMode="auto">
          <a:xfrm>
            <a:off x="-4817538" y="2389862"/>
            <a:ext cx="3960449" cy="2314035"/>
          </a:xfrm>
          <a:prstGeom prst="rect">
            <a:avLst/>
          </a:prstGeom>
          <a:gradFill>
            <a:gsLst>
              <a:gs pos="0">
                <a:srgbClr val="F9FFA1"/>
              </a:gs>
              <a:gs pos="100000">
                <a:srgbClr val="FFAB73"/>
              </a:gs>
            </a:gsLst>
            <a:lin ang="5400000" scaled="1"/>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IN"/>
          </a:p>
        </p:txBody>
      </p:sp>
      <p:sp>
        <p:nvSpPr>
          <p:cNvPr id="5" name="Rectangle 4"/>
          <p:cNvSpPr/>
          <p:nvPr/>
        </p:nvSpPr>
        <p:spPr bwMode="auto">
          <a:xfrm>
            <a:off x="-19571" y="-1543"/>
            <a:ext cx="12211049" cy="6902885"/>
          </a:xfrm>
          <a:prstGeom prst="rect">
            <a:avLst/>
          </a:prstGeom>
          <a:gradFill>
            <a:gsLst>
              <a:gs pos="0">
                <a:schemeClr val="bg1">
                  <a:lumMod val="95000"/>
                </a:schemeClr>
              </a:gs>
              <a:gs pos="100000">
                <a:srgbClr val="C7C7C7"/>
              </a:gs>
            </a:gsLst>
            <a:lin ang="5400000" scaled="1"/>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IN"/>
          </a:p>
        </p:txBody>
      </p:sp>
      <p:pic>
        <p:nvPicPr>
          <p:cNvPr id="7" name="table"/>
          <p:cNvPicPr>
            <a:picLocks noChangeAspect="1"/>
          </p:cNvPicPr>
          <p:nvPr/>
        </p:nvPicPr>
        <p:blipFill>
          <a:blip r:embed="rId3"/>
          <a:stretch/>
        </p:blipFill>
        <p:spPr bwMode="auto">
          <a:xfrm>
            <a:off x="-4354217" y="7244813"/>
            <a:ext cx="5894249" cy="1097108"/>
          </a:xfrm>
          <a:prstGeom prst="rect">
            <a:avLst/>
          </a:prstGeom>
        </p:spPr>
      </p:pic>
      <p:sp>
        <p:nvSpPr>
          <p:cNvPr id="8" name="Rectangle 7"/>
          <p:cNvSpPr>
            <a:spLocks noChangeArrowheads="1"/>
          </p:cNvSpPr>
          <p:nvPr/>
        </p:nvSpPr>
        <p:spPr bwMode="auto">
          <a:xfrm>
            <a:off x="12600281" y="4165903"/>
            <a:ext cx="2657881" cy="366119"/>
          </a:xfrm>
          <a:prstGeom prst="rect">
            <a:avLst/>
          </a:prstGeom>
          <a:noFill/>
          <a:ln>
            <a:noFill/>
          </a:ln>
          <a:effectLst/>
        </p:spPr>
        <p:txBody>
          <a:bodyPr vert="horz" wrap="none" lIns="91440" tIns="45720" rIns="91440" bIns="45720" numCol="1" anchor="ctr" anchorCtr="0" compatLnSpc="1">
            <a:prstTxWarp prst="textNoShape">
              <a:avLst/>
            </a:prstTxWarp>
            <a:spAutoFit/>
          </a:bodyPr>
          <a:ls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lvl="0" indent="0" algn="l" defTabSz="914400">
              <a:lnSpc>
                <a:spcPct val="100000"/>
              </a:lnSpc>
              <a:spcBef>
                <a:spcPts val="0"/>
              </a:spcBef>
              <a:spcAft>
                <a:spcPts val="0"/>
              </a:spcAft>
              <a:buClrTx/>
              <a:buSzTx/>
              <a:buFontTx/>
              <a:buNone/>
              <a:defRPr/>
            </a:pPr>
            <a:r>
              <a:rPr lang="en-US" sz="1800" b="1" i="0" u="none" strike="noStrike" cap="none">
                <a:ln>
                  <a:noFill/>
                </a:ln>
                <a:solidFill>
                  <a:schemeClr val="tx1"/>
                </a:solidFill>
                <a:latin typeface="Calibri"/>
                <a:ea typeface="Calibri"/>
                <a:cs typeface="Times New Roman"/>
              </a:rPr>
              <a:t>STUDENT BATCH DETAILS:</a:t>
            </a:r>
            <a:endParaRPr lang="en-US" sz="3600" b="0" i="0" u="none" strike="noStrike" cap="none">
              <a:ln>
                <a:noFill/>
              </a:ln>
              <a:solidFill>
                <a:schemeClr val="tx1"/>
              </a:solidFill>
              <a:latin typeface="Arial"/>
            </a:endParaRPr>
          </a:p>
        </p:txBody>
      </p:sp>
      <p:sp>
        <p:nvSpPr>
          <p:cNvPr id="13" name=" 1692775166"/>
          <p:cNvSpPr/>
          <p:nvPr/>
        </p:nvSpPr>
        <p:spPr bwMode="auto">
          <a:xfrm>
            <a:off x="589431" y="1582283"/>
            <a:ext cx="10993041" cy="4981169"/>
          </a:xfr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just">
              <a:defRPr/>
            </a:pPr>
            <a:endParaRPr sz="1100" b="1" i="0" u="none">
              <a:solidFill>
                <a:srgbClr val="000000"/>
              </a:solidFill>
              <a:latin typeface="Arial"/>
              <a:ea typeface="Arial"/>
              <a:cs typeface="Arial"/>
            </a:endParaRPr>
          </a:p>
          <a:p>
            <a:pPr algn="just">
              <a:lnSpc>
                <a:spcPct val="114999"/>
              </a:lnSpc>
              <a:defRPr/>
            </a:pPr>
            <a:r>
              <a:rPr sz="2400" b="0" i="0" u="none">
                <a:solidFill>
                  <a:srgbClr val="000000"/>
                </a:solidFill>
                <a:latin typeface="Arial"/>
                <a:ea typeface="Arial"/>
                <a:cs typeface="Arial"/>
              </a:rPr>
              <a:t>	</a:t>
            </a:r>
            <a:r>
              <a:rPr sz="2200" b="0" i="0" u="none">
                <a:solidFill>
                  <a:srgbClr val="000000"/>
                </a:solidFill>
                <a:latin typeface="Arial"/>
                <a:ea typeface="Arial"/>
                <a:cs typeface="Arial"/>
              </a:rPr>
              <a:t>In the digital age, E-commerce platforms redefine shopping with convenience and choice. urbanStep - Sneakers targets sneaker enthusiasts, blending creativity and         functionality for a seamless online experience. Using HTML, CSS, and JavaScript, it captures urban culture. Its UI design ensures easy navigation, while JavaScript adds dynamic features like real-time filtering. The responsive design ensures usability across devices. JavaScript further enriches the experience with interactive elements like product carousels and personalized recommendations, boosting engagement and satisfaction.</a:t>
            </a:r>
            <a:endParaRPr sz="2800"/>
          </a:p>
          <a:p>
            <a:pPr algn="just">
              <a:lnSpc>
                <a:spcPct val="114999"/>
              </a:lnSpc>
              <a:defRPr/>
            </a:pPr>
            <a:r>
              <a:rPr sz="2800"/>
              <a:t>	</a:t>
            </a:r>
            <a:r>
              <a:rPr sz="2200" b="0" i="0" u="none">
                <a:solidFill>
                  <a:srgbClr val="000000"/>
                </a:solidFill>
                <a:latin typeface="Arial"/>
                <a:ea typeface="Arial"/>
                <a:cs typeface="Arial"/>
              </a:rPr>
              <a:t>urbanStep - Sneakers signifies a shift in online sneaker shopping, setting a new standard with its innovative frontend and user-focused approach, redefining digital retail excellence and making the minimalistic interface a user friendly experience.</a:t>
            </a:r>
            <a:endParaRPr sz="2800"/>
          </a:p>
        </p:txBody>
      </p:sp>
      <p:sp>
        <p:nvSpPr>
          <p:cNvPr id="15" name="TextBox 9"/>
          <p:cNvSpPr txBox="1"/>
          <p:nvPr/>
        </p:nvSpPr>
        <p:spPr bwMode="auto">
          <a:xfrm>
            <a:off x="1720600" y="-636700"/>
            <a:ext cx="8426578" cy="678844"/>
          </a:xfrm>
          <a:prstGeom prst="rect">
            <a:avLst/>
          </a:prstGeom>
          <a:noFill/>
        </p:spPr>
        <p:txBody>
          <a:bodyPr wrap="square">
            <a:spAutoFit/>
          </a:bodyPr>
          <a:ls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lnSpc>
                <a:spcPct val="107000"/>
              </a:lnSpc>
              <a:spcAft>
                <a:spcPts val="799"/>
              </a:spcAft>
              <a:defRPr/>
            </a:pPr>
            <a:r>
              <a:rPr lang="en-US" sz="3600" b="1" u="none">
                <a:latin typeface="Calibri"/>
                <a:ea typeface="Calibri"/>
                <a:cs typeface="Times New Roman"/>
              </a:rPr>
              <a:t>INTRODUCTION</a:t>
            </a:r>
            <a:endParaRPr sz="2000" u="none"/>
          </a:p>
        </p:txBody>
      </p:sp>
      <p:sp>
        <p:nvSpPr>
          <p:cNvPr id="16" name="TextBox 1939955057"/>
          <p:cNvSpPr txBox="1"/>
          <p:nvPr/>
        </p:nvSpPr>
        <p:spPr bwMode="auto">
          <a:xfrm>
            <a:off x="-4817538" y="2422820"/>
            <a:ext cx="3145661" cy="2165908"/>
          </a:xfrm>
          <a:prstGeom prst="rect">
            <a:avLst/>
          </a:prstGeom>
          <a:noFill/>
        </p:spPr>
        <p:txBody>
          <a:bodyPr vert="horz" wrap="square" lIns="91440" tIns="45720" rIns="91440" bIns="45720" numCol="1" spcCol="0" rtlCol="0" fromWordArt="0" anchor="t" anchorCtr="0" forceAA="0" compatLnSpc="0">
            <a:spAutoFit/>
          </a:bodyPr>
          <a:ls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just">
              <a:lnSpc>
                <a:spcPct val="114999"/>
              </a:lnSpc>
              <a:defRPr/>
            </a:pPr>
            <a:r>
              <a:rPr sz="800"/>
              <a:t>	urbanStep - Sneakers is meticulously crafted using a blend of HTML, CSS, and JavaScript, offering a seamless and dynamic user experience. The foundation of the website is built upon HTML, providing the structure and backbone for content presentation. CSS is then employed to style every element, ensuring a visually stunning and cohesive design across all pages.</a:t>
            </a:r>
            <a:endParaRPr/>
          </a:p>
          <a:p>
            <a:pPr algn="just">
              <a:lnSpc>
                <a:spcPct val="114999"/>
              </a:lnSpc>
              <a:defRPr/>
            </a:pPr>
            <a:r>
              <a:rPr sz="800"/>
              <a:t>	JavaScript is the magic behind the interactivity of UrbanStep-Sneakers, powering features like product filtering, image carousels, and dynamic content updates without page reloads.</a:t>
            </a:r>
            <a:endParaRPr/>
          </a:p>
          <a:p>
            <a:pPr algn="just">
              <a:lnSpc>
                <a:spcPct val="114999"/>
              </a:lnSpc>
              <a:defRPr/>
            </a:pPr>
            <a:r>
              <a:rPr sz="800"/>
              <a:t>	By harnessing the power of these three core web technologies, UrbanStep-Sneakers delivers a modern and immersive e-commerce experience, enticing visitors to explore its diverse range of sneakers with ease and style.</a:t>
            </a:r>
            <a:endParaRPr/>
          </a:p>
        </p:txBody>
      </p:sp>
      <p:pic>
        <p:nvPicPr>
          <p:cNvPr id="17" name="Picture 16"/>
          <p:cNvPicPr>
            <a:picLocks noChangeAspect="1"/>
          </p:cNvPicPr>
          <p:nvPr/>
        </p:nvPicPr>
        <p:blipFill>
          <a:blip r:embed="rId4"/>
          <a:stretch/>
        </p:blipFill>
        <p:spPr bwMode="auto">
          <a:xfrm>
            <a:off x="384836" y="239463"/>
            <a:ext cx="878921" cy="828336"/>
          </a:xfrm>
          <a:prstGeom prst="rect">
            <a:avLst/>
          </a:prstGeom>
        </p:spPr>
      </p:pic>
      <p:sp>
        <p:nvSpPr>
          <p:cNvPr id="18" name="TextBox 9"/>
          <p:cNvSpPr txBox="1"/>
          <p:nvPr/>
        </p:nvSpPr>
        <p:spPr bwMode="auto">
          <a:xfrm>
            <a:off x="1758701" y="353898"/>
            <a:ext cx="8421179" cy="548390"/>
          </a:xfrm>
          <a:prstGeom prst="rect">
            <a:avLst/>
          </a:prstGeom>
          <a:noFill/>
        </p:spPr>
        <p:txBody>
          <a:bodyPr wrap="square">
            <a:spAutoFit/>
          </a:bodyPr>
          <a:ls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lnSpc>
                <a:spcPct val="107000"/>
              </a:lnSpc>
              <a:spcAft>
                <a:spcPts val="799"/>
              </a:spcAft>
              <a:defRPr/>
            </a:pPr>
            <a:r>
              <a:rPr lang="en-US" sz="2800" b="1" u="none">
                <a:latin typeface="Calibri"/>
                <a:ea typeface="Calibri"/>
                <a:cs typeface="Times New Roman"/>
              </a:rPr>
              <a:t>PROJECT ABSTRACT</a:t>
            </a:r>
            <a:endParaRPr u="none"/>
          </a:p>
        </p:txBody>
      </p:sp>
      <p:pic>
        <p:nvPicPr>
          <p:cNvPr id="19" name="Picture 18"/>
          <p:cNvPicPr>
            <a:picLocks noChangeAspect="1"/>
          </p:cNvPicPr>
          <p:nvPr/>
        </p:nvPicPr>
        <p:blipFill>
          <a:blip r:embed="rId5"/>
          <a:stretch/>
        </p:blipFill>
        <p:spPr bwMode="auto">
          <a:xfrm>
            <a:off x="5022776" y="868247"/>
            <a:ext cx="1868989" cy="571252"/>
          </a:xfrm>
          <a:prstGeom prst="rect">
            <a:avLst/>
          </a:prstGeom>
        </p:spPr>
      </p:pic>
      <p:sp>
        <p:nvSpPr>
          <p:cNvPr id="21" name="TextBox 8"/>
          <p:cNvSpPr txBox="1"/>
          <p:nvPr/>
        </p:nvSpPr>
        <p:spPr bwMode="auto">
          <a:xfrm>
            <a:off x="1329259" y="7210687"/>
            <a:ext cx="9144918" cy="707886"/>
          </a:xfrm>
          <a:prstGeom prst="rect">
            <a:avLst/>
          </a:prstGeom>
          <a:noFill/>
        </p:spPr>
        <p:txBody>
          <a:bodyPr wrap="square">
            <a:spAutoFit/>
          </a:bodyPr>
          <a:ls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marL="0" marR="0" lvl="0" indent="0" algn="just" defTabSz="914400">
              <a:lnSpc>
                <a:spcPct val="100000"/>
              </a:lnSpc>
              <a:spcBef>
                <a:spcPts val="0"/>
              </a:spcBef>
              <a:spcAft>
                <a:spcPts val="0"/>
              </a:spcAft>
              <a:buClrTx/>
              <a:buSzTx/>
              <a:buFontTx/>
              <a:buNone/>
              <a:defRPr/>
            </a:pPr>
            <a:r>
              <a:rPr lang="en-US" sz="2000" b="1" i="0" u="none" strike="noStrike" cap="none">
                <a:ln>
                  <a:noFill/>
                </a:ln>
                <a:solidFill>
                  <a:schemeClr val="tx1"/>
                </a:solidFill>
                <a:latin typeface="Calibri"/>
                <a:ea typeface="Calibri"/>
                <a:cs typeface="Times New Roman"/>
              </a:rPr>
              <a:t>PROJECT TITLE:</a:t>
            </a:r>
            <a:r>
              <a:rPr lang="en-US" sz="2000" b="0" i="0" u="none" strike="noStrike" cap="none">
                <a:ln>
                  <a:noFill/>
                </a:ln>
                <a:solidFill>
                  <a:schemeClr val="tx1"/>
                </a:solidFill>
                <a:latin typeface="Calibri"/>
                <a:ea typeface="Calibri"/>
                <a:cs typeface="Times New Roman"/>
              </a:rPr>
              <a:t>   urbanStep - Sneakers (A frontend E-commerce Website for Sneakers)</a:t>
            </a:r>
            <a:endParaRPr/>
          </a:p>
          <a:p>
            <a:pPr marL="0" marR="0" lvl="0" indent="0" algn="just" defTabSz="914400">
              <a:lnSpc>
                <a:spcPct val="100000"/>
              </a:lnSpc>
              <a:spcBef>
                <a:spcPts val="0"/>
              </a:spcBef>
              <a:spcAft>
                <a:spcPts val="0"/>
              </a:spcAft>
              <a:buClrTx/>
              <a:buSzTx/>
              <a:buFontTx/>
              <a:buNone/>
              <a:defRPr/>
            </a:pPr>
            <a:endParaRPr lang="en-US" sz="2000" b="0" i="0" u="none" strike="noStrike" cap="none">
              <a:ln>
                <a:noFill/>
              </a:ln>
              <a:solidFill>
                <a:schemeClr val="tx1"/>
              </a:solidFill>
              <a:latin typeface="Calibri"/>
              <a:ea typeface="Calibri"/>
              <a:cs typeface="Times New Roman"/>
            </a:endParaRPr>
          </a:p>
        </p:txBody>
      </p:sp>
      <p:sp>
        <p:nvSpPr>
          <p:cNvPr id="14" name="TextBox 13">
            <a:extLst>
              <a:ext uri="{FF2B5EF4-FFF2-40B4-BE49-F238E27FC236}">
                <a16:creationId xmlns:a16="http://schemas.microsoft.com/office/drawing/2014/main" id="{9C3B80E6-4CBF-0AFA-56D5-CB13939BCE4E}"/>
              </a:ext>
            </a:extLst>
          </p:cNvPr>
          <p:cNvSpPr txBox="1"/>
          <p:nvPr/>
        </p:nvSpPr>
        <p:spPr bwMode="auto">
          <a:xfrm>
            <a:off x="12600281" y="5842337"/>
            <a:ext cx="2506638" cy="1015663"/>
          </a:xfrm>
          <a:prstGeom prst="rect">
            <a:avLst/>
          </a:prstGeom>
          <a:noFill/>
        </p:spPr>
        <p:txBody>
          <a:bodyPr wrap="square">
            <a:spAutoFit/>
          </a:bodyPr>
          <a:lstStyle/>
          <a:p>
            <a:pPr marL="0" marR="0" lvl="0" indent="0" algn="ctr" defTabSz="914400">
              <a:lnSpc>
                <a:spcPct val="100000"/>
              </a:lnSpc>
              <a:spcBef>
                <a:spcPts val="0"/>
              </a:spcBef>
              <a:spcAft>
                <a:spcPts val="0"/>
              </a:spcAft>
              <a:buClrTx/>
              <a:buSzTx/>
              <a:buFontTx/>
              <a:buNone/>
              <a:defRPr/>
            </a:pPr>
            <a:r>
              <a:rPr lang="en-US" sz="2000" b="1" dirty="0">
                <a:latin typeface="Calibri"/>
                <a:ea typeface="Calibri"/>
                <a:cs typeface="Times New Roman"/>
              </a:rPr>
              <a:t>PROJECT GUIDE:</a:t>
            </a:r>
            <a:r>
              <a:rPr lang="en-US" sz="2000" dirty="0">
                <a:latin typeface="Calibri"/>
                <a:ea typeface="Calibri"/>
                <a:cs typeface="Times New Roman"/>
              </a:rPr>
              <a:t> </a:t>
            </a:r>
            <a:endParaRPr dirty="0"/>
          </a:p>
          <a:p>
            <a:pPr marL="0" marR="0" lvl="0" indent="0" algn="ctr" defTabSz="914400">
              <a:lnSpc>
                <a:spcPct val="100000"/>
              </a:lnSpc>
              <a:spcBef>
                <a:spcPts val="0"/>
              </a:spcBef>
              <a:spcAft>
                <a:spcPts val="0"/>
              </a:spcAft>
              <a:buClrTx/>
              <a:buSzTx/>
              <a:buFontTx/>
              <a:buNone/>
              <a:defRPr/>
            </a:pPr>
            <a:r>
              <a:rPr lang="en-US" sz="2000" dirty="0">
                <a:latin typeface="Calibri"/>
                <a:ea typeface="Calibri"/>
                <a:cs typeface="Times New Roman"/>
              </a:rPr>
              <a:t>Mrs. P. Swapna</a:t>
            </a:r>
            <a:endParaRPr dirty="0"/>
          </a:p>
          <a:p>
            <a:pPr marL="0" marR="0" lvl="0" indent="0" algn="ctr" defTabSz="914400">
              <a:lnSpc>
                <a:spcPct val="100000"/>
              </a:lnSpc>
              <a:spcBef>
                <a:spcPts val="0"/>
              </a:spcBef>
              <a:spcAft>
                <a:spcPts val="0"/>
              </a:spcAft>
              <a:buClrTx/>
              <a:buSzTx/>
              <a:buFontTx/>
              <a:buNone/>
              <a:defRPr/>
            </a:pPr>
            <a:r>
              <a:rPr lang="en-US" sz="2000" dirty="0">
                <a:latin typeface="Calibri"/>
                <a:ea typeface="Calibri"/>
                <a:cs typeface="Times New Roman"/>
              </a:rPr>
              <a:t>Assistant Professor</a:t>
            </a:r>
            <a:endParaRPr lang="en-US" sz="1600" b="0" i="0" u="none" strike="noStrike" cap="none" dirty="0">
              <a:ln>
                <a:noFill/>
              </a:ln>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w="http://schemas.openxmlformats.org/wordprocessingml/2006/main" xmlns:m="http://schemas.openxmlformats.org/officeDocument/2006/math" xmlns="">
      <p:transition spd="slow" advClick="1">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Rectangle 3"/>
          <p:cNvSpPr/>
          <p:nvPr/>
        </p:nvSpPr>
        <p:spPr bwMode="auto">
          <a:xfrm>
            <a:off x="5178794" y="-1703734"/>
            <a:ext cx="1676397" cy="1026869"/>
          </a:xfrm>
          <a:prstGeom prst="rect">
            <a:avLst/>
          </a:prstGeom>
          <a:gradFill>
            <a:gsLst>
              <a:gs pos="0">
                <a:schemeClr val="tx2">
                  <a:lumMod val="20000"/>
                  <a:lumOff val="80000"/>
                </a:schemeClr>
              </a:gs>
              <a:gs pos="100000">
                <a:schemeClr val="accent6">
                  <a:lumMod val="60000"/>
                  <a:lumOff val="40000"/>
                </a:schemeClr>
              </a:gs>
            </a:gsLst>
            <a:lin ang="5400000" scaled="1"/>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IN"/>
          </a:p>
        </p:txBody>
      </p:sp>
      <p:sp>
        <p:nvSpPr>
          <p:cNvPr id="5" name="Rectangle 4"/>
          <p:cNvSpPr/>
          <p:nvPr/>
        </p:nvSpPr>
        <p:spPr bwMode="auto">
          <a:xfrm>
            <a:off x="5578922" y="8581097"/>
            <a:ext cx="438072" cy="224101"/>
          </a:xfrm>
          <a:prstGeom prst="rect">
            <a:avLst/>
          </a:prstGeom>
          <a:gradFill>
            <a:gsLst>
              <a:gs pos="0">
                <a:schemeClr val="tx2">
                  <a:lumMod val="20000"/>
                  <a:lumOff val="80000"/>
                </a:schemeClr>
              </a:gs>
              <a:gs pos="100000">
                <a:schemeClr val="accent6">
                  <a:lumMod val="60000"/>
                  <a:lumOff val="40000"/>
                </a:schemeClr>
              </a:gs>
            </a:gsLst>
            <a:lin ang="5400000" scaled="1"/>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IN"/>
          </a:p>
        </p:txBody>
      </p:sp>
      <p:sp>
        <p:nvSpPr>
          <p:cNvPr id="6" name="Rectangle 5"/>
          <p:cNvSpPr/>
          <p:nvPr/>
        </p:nvSpPr>
        <p:spPr bwMode="auto">
          <a:xfrm>
            <a:off x="3355116" y="7660453"/>
            <a:ext cx="5048249" cy="2779999"/>
          </a:xfrm>
          <a:prstGeom prst="rect">
            <a:avLst/>
          </a:prstGeom>
          <a:gradFill>
            <a:gsLst>
              <a:gs pos="0">
                <a:schemeClr val="bg1">
                  <a:lumMod val="95000"/>
                </a:schemeClr>
              </a:gs>
              <a:gs pos="100000">
                <a:srgbClr val="C7C7C7"/>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914400">
              <a:defRPr sz="1800">
                <a:solidFill>
                  <a:schemeClr val="lt1"/>
                </a:solidFill>
                <a:latin typeface="+mn-lt"/>
                <a:ea typeface="+mn-ea"/>
                <a:cs typeface="+mn-cs"/>
              </a:defRPr>
            </a:lvl1pPr>
            <a:lvl2pPr marL="457200" algn="l" defTabSz="914400">
              <a:defRPr sz="1800">
                <a:solidFill>
                  <a:schemeClr val="lt1"/>
                </a:solidFill>
                <a:latin typeface="+mn-lt"/>
                <a:ea typeface="+mn-ea"/>
                <a:cs typeface="+mn-cs"/>
              </a:defRPr>
            </a:lvl2pPr>
            <a:lvl3pPr marL="914400" algn="l" defTabSz="914400">
              <a:defRPr sz="1800">
                <a:solidFill>
                  <a:schemeClr val="lt1"/>
                </a:solidFill>
                <a:latin typeface="+mn-lt"/>
                <a:ea typeface="+mn-ea"/>
                <a:cs typeface="+mn-cs"/>
              </a:defRPr>
            </a:lvl3pPr>
            <a:lvl4pPr marL="1371600" algn="l" defTabSz="914400">
              <a:defRPr sz="1800">
                <a:solidFill>
                  <a:schemeClr val="lt1"/>
                </a:solidFill>
                <a:latin typeface="+mn-lt"/>
                <a:ea typeface="+mn-ea"/>
                <a:cs typeface="+mn-cs"/>
              </a:defRPr>
            </a:lvl4pPr>
            <a:lvl5pPr marL="1828800" algn="l" defTabSz="914400">
              <a:defRPr sz="1800">
                <a:solidFill>
                  <a:schemeClr val="lt1"/>
                </a:solidFill>
                <a:latin typeface="+mn-lt"/>
                <a:ea typeface="+mn-ea"/>
                <a:cs typeface="+mn-cs"/>
              </a:defRPr>
            </a:lvl5pPr>
            <a:lvl6pPr marL="2286000" algn="l" defTabSz="914400">
              <a:defRPr sz="1800">
                <a:solidFill>
                  <a:schemeClr val="lt1"/>
                </a:solidFill>
                <a:latin typeface="+mn-lt"/>
                <a:ea typeface="+mn-ea"/>
                <a:cs typeface="+mn-cs"/>
              </a:defRPr>
            </a:lvl6pPr>
            <a:lvl7pPr marL="2743200" algn="l" defTabSz="914400">
              <a:defRPr sz="1800">
                <a:solidFill>
                  <a:schemeClr val="lt1"/>
                </a:solidFill>
                <a:latin typeface="+mn-lt"/>
                <a:ea typeface="+mn-ea"/>
                <a:cs typeface="+mn-cs"/>
              </a:defRPr>
            </a:lvl7pPr>
            <a:lvl8pPr marL="3200400" algn="l" defTabSz="914400">
              <a:defRPr sz="1800">
                <a:solidFill>
                  <a:schemeClr val="lt1"/>
                </a:solidFill>
                <a:latin typeface="+mn-lt"/>
                <a:ea typeface="+mn-ea"/>
                <a:cs typeface="+mn-cs"/>
              </a:defRPr>
            </a:lvl8pPr>
            <a:lvl9pPr marL="3657600" algn="l" defTabSz="914400">
              <a:defRPr sz="1800">
                <a:solidFill>
                  <a:schemeClr val="lt1"/>
                </a:solidFill>
                <a:latin typeface="+mn-lt"/>
                <a:ea typeface="+mn-ea"/>
                <a:cs typeface="+mn-cs"/>
              </a:defRPr>
            </a:lvl9pPr>
          </a:lstStyle>
          <a:p>
            <a:pPr>
              <a:defRPr/>
            </a:pPr>
            <a:endParaRPr/>
          </a:p>
        </p:txBody>
      </p:sp>
      <p:sp>
        <p:nvSpPr>
          <p:cNvPr id="7" name="Rectangle 6"/>
          <p:cNvSpPr/>
          <p:nvPr/>
        </p:nvSpPr>
        <p:spPr bwMode="auto">
          <a:xfrm>
            <a:off x="-3326" y="-267992"/>
            <a:ext cx="12515850" cy="7124699"/>
          </a:xfrm>
          <a:prstGeom prst="rect">
            <a:avLst/>
          </a:prstGeom>
          <a:gradFill>
            <a:gsLst>
              <a:gs pos="0">
                <a:srgbClr val="F9FFA1"/>
              </a:gs>
              <a:gs pos="100000">
                <a:srgbClr val="FFAB73"/>
              </a:gs>
            </a:gsLst>
            <a:lin ang="5400000" scaled="1"/>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IN"/>
          </a:p>
        </p:txBody>
      </p:sp>
      <p:sp>
        <p:nvSpPr>
          <p:cNvPr id="8" name="TextBox 9"/>
          <p:cNvSpPr txBox="1"/>
          <p:nvPr/>
        </p:nvSpPr>
        <p:spPr bwMode="auto">
          <a:xfrm>
            <a:off x="1803450" y="-1464495"/>
            <a:ext cx="8421179" cy="548390"/>
          </a:xfrm>
          <a:prstGeom prst="rect">
            <a:avLst/>
          </a:prstGeom>
          <a:noFill/>
        </p:spPr>
        <p:txBody>
          <a:bodyPr wrap="square">
            <a:spAutoFit/>
          </a:bodyPr>
          <a:ls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lnSpc>
                <a:spcPct val="107000"/>
              </a:lnSpc>
              <a:spcAft>
                <a:spcPts val="799"/>
              </a:spcAft>
              <a:defRPr/>
            </a:pPr>
            <a:r>
              <a:rPr lang="en-US" sz="2800" b="1" u="none">
                <a:latin typeface="Calibri"/>
                <a:ea typeface="Calibri"/>
                <a:cs typeface="Times New Roman"/>
              </a:rPr>
              <a:t>PROJECT ABSTRACT</a:t>
            </a:r>
            <a:endParaRPr u="none"/>
          </a:p>
        </p:txBody>
      </p:sp>
      <p:sp>
        <p:nvSpPr>
          <p:cNvPr id="10" name="TextBox 1428420288"/>
          <p:cNvSpPr txBox="1"/>
          <p:nvPr/>
        </p:nvSpPr>
        <p:spPr bwMode="auto">
          <a:xfrm>
            <a:off x="402366" y="1623037"/>
            <a:ext cx="11379329" cy="4718663"/>
          </a:xfrm>
          <a:prstGeom prst="rect">
            <a:avLst/>
          </a:prstGeom>
          <a:noFill/>
        </p:spPr>
        <p:txBody>
          <a:bodyPr vert="horz" wrap="square" lIns="91440" tIns="45720" rIns="91440" bIns="45720" numCol="1" spcCol="0" rtlCol="0" fromWordArt="0" anchor="t" anchorCtr="0" forceAA="0" compatLnSpc="0">
            <a:spAutoFit/>
          </a:bodyPr>
          <a:ls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just">
              <a:lnSpc>
                <a:spcPct val="114999"/>
              </a:lnSpc>
              <a:defRPr/>
            </a:pPr>
            <a:r>
              <a:rPr sz="2400"/>
              <a:t>	urbanStep - Sneakers is meticulously crafted using a blend of HTML, CSS, and JavaScript, offering a seamless and dynamic user experience. The foundation of the website is built upon HTML, providing the structure and backbone for content presentation. CSS is then employed to style every element, ensuring a visually stunning and cohesive design across all pages.</a:t>
            </a:r>
            <a:endParaRPr/>
          </a:p>
          <a:p>
            <a:pPr algn="just">
              <a:lnSpc>
                <a:spcPct val="114999"/>
              </a:lnSpc>
              <a:defRPr/>
            </a:pPr>
            <a:r>
              <a:rPr sz="2400"/>
              <a:t>	JavaScript is the magic behind the interactivity of UrbanStep-Sneakers, powering features like product filtering, image carousels, and dynamic content updates without page reloads.</a:t>
            </a:r>
            <a:endParaRPr/>
          </a:p>
          <a:p>
            <a:pPr algn="just">
              <a:lnSpc>
                <a:spcPct val="114999"/>
              </a:lnSpc>
              <a:defRPr/>
            </a:pPr>
            <a:r>
              <a:rPr sz="2400"/>
              <a:t>	By harnessing the power of these three core web technologies, UrbanStep-Sneakers delivers a modern and immersive e-commerce experience, enticing visitors to explore its diverse range of sneakers with ease and style.</a:t>
            </a:r>
            <a:endParaRPr/>
          </a:p>
        </p:txBody>
      </p:sp>
      <p:sp>
        <p:nvSpPr>
          <p:cNvPr id="12" name="TextBox 9"/>
          <p:cNvSpPr txBox="1"/>
          <p:nvPr/>
        </p:nvSpPr>
        <p:spPr bwMode="auto">
          <a:xfrm>
            <a:off x="1917749" y="-953022"/>
            <a:ext cx="8438098" cy="678844"/>
          </a:xfrm>
          <a:prstGeom prst="rect">
            <a:avLst/>
          </a:prstGeom>
          <a:noFill/>
        </p:spPr>
        <p:txBody>
          <a:bodyPr wrap="square">
            <a:spAutoFit/>
          </a:bodyPr>
          <a:ls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lnSpc>
                <a:spcPct val="107000"/>
              </a:lnSpc>
              <a:spcAft>
                <a:spcPts val="799"/>
              </a:spcAft>
              <a:defRPr/>
            </a:pPr>
            <a:r>
              <a:rPr lang="en-US" sz="3600" b="1" u="none">
                <a:latin typeface="Calibri"/>
                <a:ea typeface="Calibri"/>
                <a:cs typeface="Times New Roman"/>
              </a:rPr>
              <a:t>USED TECHNOLOGIES </a:t>
            </a:r>
            <a:endParaRPr sz="2000" u="none"/>
          </a:p>
        </p:txBody>
      </p:sp>
      <p:sp>
        <p:nvSpPr>
          <p:cNvPr id="19" name="TextBox 9"/>
          <p:cNvSpPr txBox="1"/>
          <p:nvPr/>
        </p:nvSpPr>
        <p:spPr bwMode="auto">
          <a:xfrm>
            <a:off x="1765350" y="497652"/>
            <a:ext cx="8426219" cy="721736"/>
          </a:xfrm>
          <a:prstGeom prst="rect">
            <a:avLst/>
          </a:prstGeom>
          <a:noFill/>
        </p:spPr>
        <p:txBody>
          <a:bodyPr wrap="square">
            <a:spAutoFit/>
          </a:bodyPr>
          <a:ls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lnSpc>
                <a:spcPct val="107000"/>
              </a:lnSpc>
              <a:spcAft>
                <a:spcPts val="799"/>
              </a:spcAft>
              <a:defRPr/>
            </a:pPr>
            <a:r>
              <a:rPr lang="en-US" sz="4000" b="1" u="none">
                <a:latin typeface="Calibri"/>
                <a:ea typeface="Calibri"/>
                <a:cs typeface="Times New Roman"/>
              </a:rPr>
              <a:t>INTRODUCTION</a:t>
            </a:r>
            <a:endParaRPr sz="2400" u="none"/>
          </a:p>
        </p:txBody>
      </p:sp>
      <p:pic>
        <p:nvPicPr>
          <p:cNvPr id="20" name="Picture 19"/>
          <p:cNvPicPr>
            <a:picLocks noChangeAspect="1"/>
          </p:cNvPicPr>
          <p:nvPr/>
        </p:nvPicPr>
        <p:blipFill>
          <a:blip r:embed="rId3"/>
          <a:stretch/>
        </p:blipFill>
        <p:spPr bwMode="auto">
          <a:xfrm>
            <a:off x="9832116" y="260001"/>
            <a:ext cx="1888039" cy="577074"/>
          </a:xfrm>
          <a:prstGeom prst="rect">
            <a:avLst/>
          </a:prstGeom>
        </p:spPr>
      </p:pic>
      <p:pic>
        <p:nvPicPr>
          <p:cNvPr id="21" name="Picture 20"/>
          <p:cNvPicPr>
            <a:picLocks noChangeAspect="1"/>
          </p:cNvPicPr>
          <p:nvPr/>
        </p:nvPicPr>
        <p:blipFill>
          <a:blip r:embed="rId4"/>
          <a:stretch/>
        </p:blipFill>
        <p:spPr bwMode="auto">
          <a:xfrm>
            <a:off x="403207" y="230819"/>
            <a:ext cx="878920" cy="828335"/>
          </a:xfrm>
          <a:prstGeom prst="rect">
            <a:avLst/>
          </a:prstGeom>
        </p:spPr>
      </p:pic>
      <p:sp>
        <p:nvSpPr>
          <p:cNvPr id="27" name="Flowchart: Alternative Process 654631343"/>
          <p:cNvSpPr/>
          <p:nvPr/>
        </p:nvSpPr>
        <p:spPr bwMode="auto">
          <a:xfrm>
            <a:off x="-3763844" y="2363012"/>
            <a:ext cx="2876549" cy="4057650"/>
          </a:xfrm>
          <a:prstGeom prst="flowChartAlternateProcess">
            <a:avLst/>
          </a:prstGeom>
          <a:solidFill>
            <a:schemeClr val="accent6">
              <a:lumMod val="60000"/>
              <a:lumOff val="40000"/>
              <a:alpha val="91000"/>
            </a:schemeClr>
          </a:solidFill>
          <a:ln w="12700" cap="flat" cmpd="sng" algn="ctr">
            <a:noFill/>
            <a:prstDash val="sysDot"/>
            <a:miter lim="800000"/>
          </a:ln>
          <a:effectLst>
            <a:outerShdw blurRad="355600" dist="38100" dir="2700000" sx="106000" sy="106000" algn="tl" rotWithShape="0">
              <a:prstClr val="black">
                <a:alpha val="4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IN"/>
          </a:p>
        </p:txBody>
      </p:sp>
      <p:sp>
        <p:nvSpPr>
          <p:cNvPr id="29" name="Flowchart: Alternative Process 1797803198"/>
          <p:cNvSpPr/>
          <p:nvPr/>
        </p:nvSpPr>
        <p:spPr bwMode="auto">
          <a:xfrm>
            <a:off x="13256455" y="2233616"/>
            <a:ext cx="2876549" cy="3841990"/>
          </a:xfrm>
          <a:prstGeom prst="flowChartAlternateProcess">
            <a:avLst/>
          </a:prstGeom>
          <a:solidFill>
            <a:schemeClr val="accent4">
              <a:lumMod val="40000"/>
              <a:lumOff val="60000"/>
            </a:schemeClr>
          </a:solidFill>
          <a:ln w="12700" cap="flat" cmpd="sng" algn="ctr">
            <a:noFill/>
            <a:prstDash val="sysDot"/>
            <a:miter lim="800000"/>
          </a:ln>
          <a:effectLst>
            <a:outerShdw blurRad="355600" dist="38100" dir="2700000" sx="106000" sy="106000" algn="tl" rotWithShape="0">
              <a:prstClr val="black">
                <a:alpha val="4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IN"/>
          </a:p>
        </p:txBody>
      </p:sp>
      <p:pic>
        <p:nvPicPr>
          <p:cNvPr id="30" name="Picture 29"/>
          <p:cNvPicPr>
            <a:picLocks noChangeAspect="1"/>
          </p:cNvPicPr>
          <p:nvPr/>
        </p:nvPicPr>
        <p:blipFill>
          <a:blip r:embed="rId5"/>
          <a:stretch/>
        </p:blipFill>
        <p:spPr bwMode="auto">
          <a:xfrm>
            <a:off x="12615006" y="2651422"/>
            <a:ext cx="4165841" cy="3124381"/>
          </a:xfrm>
          <a:prstGeom prst="rect">
            <a:avLst/>
          </a:prstGeom>
        </p:spPr>
      </p:pic>
      <p:pic>
        <p:nvPicPr>
          <p:cNvPr id="31" name="Picture 30"/>
          <p:cNvPicPr>
            <a:picLocks noChangeAspect="1"/>
          </p:cNvPicPr>
          <p:nvPr/>
        </p:nvPicPr>
        <p:blipFill>
          <a:blip r:embed="rId6"/>
          <a:stretch/>
        </p:blipFill>
        <p:spPr bwMode="auto">
          <a:xfrm>
            <a:off x="-3897193" y="2851158"/>
            <a:ext cx="3143249" cy="3143249"/>
          </a:xfrm>
          <a:prstGeom prst="rect">
            <a:avLst/>
          </a:prstGeom>
        </p:spPr>
      </p:pic>
      <p:sp>
        <p:nvSpPr>
          <p:cNvPr id="2" name=" 1692775166"/>
          <p:cNvSpPr/>
          <p:nvPr/>
        </p:nvSpPr>
        <p:spPr bwMode="auto">
          <a:xfrm>
            <a:off x="589431" y="9225735"/>
            <a:ext cx="10993041" cy="4981169"/>
          </a:xfr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just">
              <a:defRPr/>
            </a:pPr>
            <a:endParaRPr sz="1100" b="1" i="0" u="none">
              <a:solidFill>
                <a:srgbClr val="000000"/>
              </a:solidFill>
              <a:latin typeface="Arial"/>
              <a:ea typeface="Arial"/>
              <a:cs typeface="Arial"/>
            </a:endParaRPr>
          </a:p>
          <a:p>
            <a:pPr algn="just">
              <a:lnSpc>
                <a:spcPct val="114999"/>
              </a:lnSpc>
              <a:defRPr/>
            </a:pPr>
            <a:r>
              <a:rPr sz="2400" b="0" i="0" u="none">
                <a:solidFill>
                  <a:srgbClr val="000000"/>
                </a:solidFill>
                <a:latin typeface="Arial"/>
                <a:ea typeface="Arial"/>
                <a:cs typeface="Arial"/>
              </a:rPr>
              <a:t>	</a:t>
            </a:r>
            <a:r>
              <a:rPr sz="2200" b="0" i="0" u="none">
                <a:solidFill>
                  <a:srgbClr val="000000"/>
                </a:solidFill>
                <a:latin typeface="Arial"/>
                <a:ea typeface="Arial"/>
                <a:cs typeface="Arial"/>
              </a:rPr>
              <a:t>In the digital age, E-commerce platforms redefine shopping with convenience and choice. urbanStep - Sneakers targets sneaker enthusiasts, blending creativity and         functionality for a seamless online experience. Using HTML, CSS, and JavaScript, it captures urban culture. Its UI design ensures easy navigation, while JavaScript adds dynamic features like real-time filtering. The responsive design ensures usability across devices. JavaScript further enriches the experience with interactive elements like product carousels and personalized recommendations, boosting engagement and satisfaction.</a:t>
            </a:r>
            <a:endParaRPr sz="2800"/>
          </a:p>
          <a:p>
            <a:pPr algn="just">
              <a:lnSpc>
                <a:spcPct val="114999"/>
              </a:lnSpc>
              <a:defRPr/>
            </a:pPr>
            <a:r>
              <a:rPr sz="2800"/>
              <a:t>	</a:t>
            </a:r>
            <a:r>
              <a:rPr sz="2200" b="0" i="0" u="none">
                <a:solidFill>
                  <a:srgbClr val="000000"/>
                </a:solidFill>
                <a:latin typeface="Arial"/>
                <a:ea typeface="Arial"/>
                <a:cs typeface="Arial"/>
              </a:rPr>
              <a:t>urbanStep - Sneakers signifies a shift in online sneaker shopping, setting a new standard with its innovative frontend and user-focused approach, redefining digital retail excellence and making the minimalistic interface a user friendly experience.</a:t>
            </a:r>
            <a:endParaRPr sz="2800"/>
          </a:p>
        </p:txBody>
      </p:sp>
      <p:sp>
        <p:nvSpPr>
          <p:cNvPr id="28" name="Flowchart: Alternative Process 454001745"/>
          <p:cNvSpPr/>
          <p:nvPr/>
        </p:nvSpPr>
        <p:spPr bwMode="auto">
          <a:xfrm>
            <a:off x="4499575" y="7204495"/>
            <a:ext cx="3192850" cy="3928253"/>
          </a:xfrm>
          <a:prstGeom prst="flowChartAlternateProcess">
            <a:avLst/>
          </a:prstGeom>
          <a:solidFill>
            <a:schemeClr val="bg1">
              <a:lumMod val="50000"/>
            </a:schemeClr>
          </a:solidFill>
          <a:ln w="12700" cap="flat" cmpd="sng" algn="ctr">
            <a:noFill/>
            <a:prstDash val="sysDot"/>
            <a:miter lim="800000"/>
          </a:ln>
          <a:effectLst>
            <a:outerShdw blurRad="355600" dist="38100" dir="2700000" sx="106000" sy="106000" algn="tl" rotWithShape="0">
              <a:prstClr val="black">
                <a:alpha val="4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IN"/>
          </a:p>
        </p:txBody>
      </p:sp>
      <p:pic>
        <p:nvPicPr>
          <p:cNvPr id="32" name="Picture 31"/>
          <p:cNvPicPr>
            <a:picLocks noChangeAspect="1"/>
          </p:cNvPicPr>
          <p:nvPr/>
        </p:nvPicPr>
        <p:blipFill>
          <a:blip r:embed="rId7"/>
          <a:stretch/>
        </p:blipFill>
        <p:spPr bwMode="auto">
          <a:xfrm>
            <a:off x="4733924" y="7756984"/>
            <a:ext cx="2724149" cy="295116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w="http://schemas.openxmlformats.org/wordprocessingml/2006/main" xmlns:m="http://schemas.openxmlformats.org/officeDocument/2006/math" xmlns="">
      <p:transition spd="slow" advClick="1">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 name="Rectangle 4"/>
          <p:cNvSpPr/>
          <p:nvPr/>
        </p:nvSpPr>
        <p:spPr bwMode="auto">
          <a:xfrm>
            <a:off x="-161925" y="-103422"/>
            <a:ext cx="12515850" cy="7124699"/>
          </a:xfrm>
          <a:prstGeom prst="rect">
            <a:avLst/>
          </a:prstGeom>
          <a:gradFill>
            <a:gsLst>
              <a:gs pos="0">
                <a:schemeClr val="tx2">
                  <a:lumMod val="20000"/>
                  <a:lumOff val="80000"/>
                </a:schemeClr>
              </a:gs>
              <a:gs pos="100000">
                <a:schemeClr val="accent6">
                  <a:lumMod val="60000"/>
                  <a:lumOff val="40000"/>
                </a:schemeClr>
              </a:gs>
            </a:gsLst>
            <a:lin ang="5400000" scaled="1"/>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IN"/>
          </a:p>
        </p:txBody>
      </p:sp>
      <p:sp>
        <p:nvSpPr>
          <p:cNvPr id="4" name="Rectangle 3"/>
          <p:cNvSpPr/>
          <p:nvPr/>
        </p:nvSpPr>
        <p:spPr bwMode="auto">
          <a:xfrm>
            <a:off x="4513949" y="7552877"/>
            <a:ext cx="1072442" cy="674897"/>
          </a:xfrm>
          <a:prstGeom prst="rect">
            <a:avLst/>
          </a:prstGeom>
          <a:gradFill>
            <a:gsLst>
              <a:gs pos="0">
                <a:srgbClr val="F9FFA1"/>
              </a:gs>
              <a:gs pos="100000">
                <a:srgbClr val="FFAB73"/>
              </a:gs>
            </a:gsLst>
            <a:lin ang="5400000" scaled="1"/>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IN"/>
          </a:p>
        </p:txBody>
      </p:sp>
      <p:sp>
        <p:nvSpPr>
          <p:cNvPr id="6" name="TextBox 9"/>
          <p:cNvSpPr txBox="1"/>
          <p:nvPr/>
        </p:nvSpPr>
        <p:spPr bwMode="auto">
          <a:xfrm>
            <a:off x="1677306" y="-1369775"/>
            <a:ext cx="8426219" cy="678844"/>
          </a:xfrm>
          <a:prstGeom prst="rect">
            <a:avLst/>
          </a:prstGeom>
          <a:noFill/>
        </p:spPr>
        <p:txBody>
          <a:bodyPr wrap="square">
            <a:spAutoFit/>
          </a:bodyPr>
          <a:ls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lnSpc>
                <a:spcPct val="107000"/>
              </a:lnSpc>
              <a:spcAft>
                <a:spcPts val="799"/>
              </a:spcAft>
              <a:defRPr/>
            </a:pPr>
            <a:r>
              <a:rPr lang="en-US" sz="3600" b="1" u="none">
                <a:latin typeface="Calibri"/>
                <a:ea typeface="Calibri"/>
                <a:cs typeface="Times New Roman"/>
              </a:rPr>
              <a:t>INTRODUCTION</a:t>
            </a:r>
            <a:endParaRPr sz="2000" u="none"/>
          </a:p>
        </p:txBody>
      </p:sp>
      <p:pic>
        <p:nvPicPr>
          <p:cNvPr id="7" name="Picture 6"/>
          <p:cNvPicPr>
            <a:picLocks noChangeAspect="1"/>
          </p:cNvPicPr>
          <p:nvPr/>
        </p:nvPicPr>
        <p:blipFill>
          <a:blip r:embed="rId3"/>
          <a:stretch/>
        </p:blipFill>
        <p:spPr bwMode="auto">
          <a:xfrm>
            <a:off x="9744073" y="297571"/>
            <a:ext cx="1888039" cy="577074"/>
          </a:xfrm>
          <a:prstGeom prst="rect">
            <a:avLst/>
          </a:prstGeom>
        </p:spPr>
      </p:pic>
      <p:pic>
        <p:nvPicPr>
          <p:cNvPr id="8" name="Picture 7"/>
          <p:cNvPicPr>
            <a:picLocks noChangeAspect="1"/>
          </p:cNvPicPr>
          <p:nvPr/>
        </p:nvPicPr>
        <p:blipFill>
          <a:blip r:embed="rId4"/>
          <a:stretch/>
        </p:blipFill>
        <p:spPr bwMode="auto">
          <a:xfrm>
            <a:off x="341540" y="268389"/>
            <a:ext cx="878920" cy="828335"/>
          </a:xfrm>
          <a:prstGeom prst="rect">
            <a:avLst/>
          </a:prstGeom>
        </p:spPr>
      </p:pic>
      <p:sp>
        <p:nvSpPr>
          <p:cNvPr id="9" name="TextBox 9"/>
          <p:cNvSpPr txBox="1"/>
          <p:nvPr/>
        </p:nvSpPr>
        <p:spPr bwMode="auto">
          <a:xfrm>
            <a:off x="1829706" y="522283"/>
            <a:ext cx="8438098" cy="717761"/>
          </a:xfrm>
          <a:prstGeom prst="rect">
            <a:avLst/>
          </a:prstGeom>
          <a:noFill/>
        </p:spPr>
        <p:txBody>
          <a:bodyPr wrap="square">
            <a:spAutoFit/>
          </a:bodyPr>
          <a:ls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lnSpc>
                <a:spcPct val="107000"/>
              </a:lnSpc>
              <a:spcAft>
                <a:spcPts val="799"/>
              </a:spcAft>
              <a:defRPr/>
            </a:pPr>
            <a:r>
              <a:rPr lang="en-US" sz="4000" b="1" u="none">
                <a:latin typeface="Calibri"/>
                <a:ea typeface="Calibri"/>
                <a:cs typeface="Times New Roman"/>
              </a:rPr>
              <a:t>USED TECHNOLOGIES </a:t>
            </a:r>
            <a:endParaRPr sz="2400" u="none"/>
          </a:p>
        </p:txBody>
      </p:sp>
      <p:sp>
        <p:nvSpPr>
          <p:cNvPr id="10" name="Flowchart: Alternative Process 654631343"/>
          <p:cNvSpPr/>
          <p:nvPr/>
        </p:nvSpPr>
        <p:spPr bwMode="auto">
          <a:xfrm>
            <a:off x="714372" y="2363012"/>
            <a:ext cx="2876549" cy="4057650"/>
          </a:xfrm>
          <a:prstGeom prst="flowChartAlternateProcess">
            <a:avLst/>
          </a:prstGeom>
          <a:solidFill>
            <a:schemeClr val="accent6">
              <a:lumMod val="60000"/>
              <a:lumOff val="40000"/>
              <a:alpha val="91000"/>
            </a:schemeClr>
          </a:solidFill>
          <a:ln w="12700" cap="flat" cmpd="sng" algn="ctr">
            <a:noFill/>
            <a:prstDash val="sysDot"/>
            <a:miter lim="800000"/>
          </a:ln>
          <a:effectLst>
            <a:outerShdw blurRad="355600" dist="38100" dir="2700000" sx="106000" sy="106000" algn="tl" rotWithShape="0">
              <a:schemeClr val="tx1">
                <a:alpha val="4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IN"/>
          </a:p>
        </p:txBody>
      </p:sp>
      <p:sp>
        <p:nvSpPr>
          <p:cNvPr id="11" name="Flowchart: Alternative Process 454001745"/>
          <p:cNvSpPr/>
          <p:nvPr/>
        </p:nvSpPr>
        <p:spPr bwMode="auto">
          <a:xfrm>
            <a:off x="4513949" y="2276542"/>
            <a:ext cx="3192850" cy="3928253"/>
          </a:xfrm>
          <a:prstGeom prst="flowChartAlternateProcess">
            <a:avLst/>
          </a:prstGeom>
          <a:solidFill>
            <a:schemeClr val="bg1">
              <a:lumMod val="50000"/>
            </a:schemeClr>
          </a:solidFill>
          <a:ln w="12700" cap="flat" cmpd="sng" algn="ctr">
            <a:noFill/>
            <a:prstDash val="sysDot"/>
            <a:miter lim="800000"/>
          </a:ln>
          <a:effectLst>
            <a:outerShdw blurRad="355600" dist="38100" dir="2700000" sx="106000" sy="106000" algn="tl" rotWithShape="0">
              <a:schemeClr val="tx1">
                <a:alpha val="4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IN"/>
          </a:p>
        </p:txBody>
      </p:sp>
      <p:sp>
        <p:nvSpPr>
          <p:cNvPr id="12" name="Flowchart: Alternative Process 1797803198"/>
          <p:cNvSpPr/>
          <p:nvPr/>
        </p:nvSpPr>
        <p:spPr bwMode="auto">
          <a:xfrm>
            <a:off x="8543780" y="2233616"/>
            <a:ext cx="2876549" cy="3841990"/>
          </a:xfrm>
          <a:prstGeom prst="flowChartAlternateProcess">
            <a:avLst/>
          </a:prstGeom>
          <a:solidFill>
            <a:schemeClr val="accent4">
              <a:lumMod val="40000"/>
              <a:lumOff val="60000"/>
            </a:schemeClr>
          </a:solidFill>
          <a:ln w="12700" cap="flat" cmpd="sng" algn="ctr">
            <a:noFill/>
            <a:prstDash val="sysDot"/>
            <a:miter lim="800000"/>
          </a:ln>
          <a:effectLst>
            <a:outerShdw blurRad="355600" dist="38100" dir="2700000" sx="106000" sy="106000" algn="tl" rotWithShape="0">
              <a:schemeClr val="tx1">
                <a:alpha val="4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IN"/>
          </a:p>
        </p:txBody>
      </p:sp>
      <p:pic>
        <p:nvPicPr>
          <p:cNvPr id="13" name="Picture 12"/>
          <p:cNvPicPr>
            <a:picLocks noChangeAspect="1"/>
          </p:cNvPicPr>
          <p:nvPr/>
        </p:nvPicPr>
        <p:blipFill>
          <a:blip r:embed="rId5"/>
          <a:stretch/>
        </p:blipFill>
        <p:spPr bwMode="auto">
          <a:xfrm>
            <a:off x="7902331" y="2651422"/>
            <a:ext cx="4165841" cy="3124381"/>
          </a:xfrm>
          <a:prstGeom prst="rect">
            <a:avLst/>
          </a:prstGeom>
        </p:spPr>
      </p:pic>
      <p:pic>
        <p:nvPicPr>
          <p:cNvPr id="14" name="Picture 13"/>
          <p:cNvPicPr>
            <a:picLocks noChangeAspect="1"/>
          </p:cNvPicPr>
          <p:nvPr/>
        </p:nvPicPr>
        <p:blipFill>
          <a:blip r:embed="rId6"/>
          <a:stretch/>
        </p:blipFill>
        <p:spPr bwMode="auto">
          <a:xfrm>
            <a:off x="581023" y="2851158"/>
            <a:ext cx="3143249" cy="3143249"/>
          </a:xfrm>
          <a:prstGeom prst="rect">
            <a:avLst/>
          </a:prstGeom>
        </p:spPr>
      </p:pic>
      <p:pic>
        <p:nvPicPr>
          <p:cNvPr id="15" name="Picture 14"/>
          <p:cNvPicPr>
            <a:picLocks noChangeAspect="1"/>
          </p:cNvPicPr>
          <p:nvPr/>
        </p:nvPicPr>
        <p:blipFill>
          <a:blip r:embed="rId7"/>
          <a:stretch/>
        </p:blipFill>
        <p:spPr bwMode="auto">
          <a:xfrm>
            <a:off x="4748298" y="2829031"/>
            <a:ext cx="2724149" cy="2951161"/>
          </a:xfrm>
          <a:prstGeom prst="rect">
            <a:avLst/>
          </a:prstGeom>
        </p:spPr>
      </p:pic>
      <p:sp>
        <p:nvSpPr>
          <p:cNvPr id="2" name="TextBox 6"/>
          <p:cNvSpPr txBox="1"/>
          <p:nvPr/>
        </p:nvSpPr>
        <p:spPr bwMode="auto">
          <a:xfrm>
            <a:off x="402366" y="7395186"/>
            <a:ext cx="11379329" cy="4718663"/>
          </a:xfrm>
          <a:prstGeom prst="rect">
            <a:avLst/>
          </a:prstGeom>
          <a:noFill/>
        </p:spPr>
        <p:txBody>
          <a:bodyPr vert="horz" wrap="square" lIns="91440" tIns="45720" rIns="91440" bIns="45720" numCol="1" spcCol="0" rtlCol="0" fromWordArt="0" anchor="t" anchorCtr="0" forceAA="0" compatLnSpc="0">
            <a:spAutoFit/>
          </a:bodyPr>
          <a:ls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just">
              <a:lnSpc>
                <a:spcPct val="114999"/>
              </a:lnSpc>
              <a:defRPr/>
            </a:pPr>
            <a:r>
              <a:rPr sz="2400"/>
              <a:t>	urbanStep - Sneakers is meticulously crafted using a blend of HTML, CSS, and JavaScript, offering a seamless and dynamic user experience. The foundation of the website is built upon HTML, providing the structure and backbone for content presentation. CSS is then employed to style every element, ensuring a visually stunning and cohesive design across all pages.</a:t>
            </a:r>
            <a:endParaRPr/>
          </a:p>
          <a:p>
            <a:pPr algn="just">
              <a:lnSpc>
                <a:spcPct val="114999"/>
              </a:lnSpc>
              <a:defRPr/>
            </a:pPr>
            <a:r>
              <a:rPr sz="2400"/>
              <a:t>	JavaScript is the magic behind the interactivity of UrbanStep-Sneakers, powering features like product filtering, image carousels, and dynamic content updates without page reloads.</a:t>
            </a:r>
            <a:endParaRPr/>
          </a:p>
          <a:p>
            <a:pPr algn="just">
              <a:lnSpc>
                <a:spcPct val="114999"/>
              </a:lnSpc>
              <a:defRPr/>
            </a:pPr>
            <a:r>
              <a:rPr sz="2400"/>
              <a:t>	By harnessing the power of these three core web technologies, UrbanStep-Sneakers delivers a modern and immersive e-commerce experience, enticing visitors to explore its diverse range of sneakers with ease and style.</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w="http://schemas.openxmlformats.org/wordprocessingml/2006/main" xmlns:m="http://schemas.openxmlformats.org/officeDocument/2006/math" xmlns="">
      <p:transition spd="slow" advClick="1">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 name="Rectangle 4"/>
          <p:cNvSpPr/>
          <p:nvPr/>
        </p:nvSpPr>
        <p:spPr bwMode="auto">
          <a:xfrm>
            <a:off x="-143855" y="-92856"/>
            <a:ext cx="12515850" cy="7124699"/>
          </a:xfrm>
          <a:prstGeom prst="rect">
            <a:avLst/>
          </a:prstGeom>
          <a:gradFill>
            <a:gsLst>
              <a:gs pos="0">
                <a:schemeClr val="tx2">
                  <a:lumMod val="20000"/>
                  <a:lumOff val="80000"/>
                </a:schemeClr>
              </a:gs>
              <a:gs pos="100000">
                <a:schemeClr val="accent6">
                  <a:lumMod val="60000"/>
                  <a:lumOff val="40000"/>
                </a:schemeClr>
              </a:gs>
            </a:gsLst>
            <a:lin ang="5400000" scaled="1"/>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IN"/>
          </a:p>
        </p:txBody>
      </p:sp>
      <p:sp>
        <p:nvSpPr>
          <p:cNvPr id="27" name="Flowchart: Alternative Process 1797803198"/>
          <p:cNvSpPr/>
          <p:nvPr/>
        </p:nvSpPr>
        <p:spPr bwMode="auto">
          <a:xfrm>
            <a:off x="8604740" y="1697841"/>
            <a:ext cx="2876549" cy="4819649"/>
          </a:xfrm>
          <a:prstGeom prst="flowChartAlternateProcess">
            <a:avLst/>
          </a:prstGeom>
          <a:solidFill>
            <a:schemeClr val="accent4">
              <a:lumMod val="40000"/>
              <a:lumOff val="60000"/>
            </a:schemeClr>
          </a:solidFill>
          <a:ln w="12700" cap="flat" cmpd="sng" algn="ctr">
            <a:noFill/>
            <a:prstDash val="sysDot"/>
            <a:miter lim="800000"/>
          </a:ln>
          <a:effectLst>
            <a:outerShdw blurRad="355600" dist="38100" dir="2700000" sx="106000" sy="106000" algn="tl" rotWithShape="0">
              <a:schemeClr val="tx1">
                <a:alpha val="4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IN"/>
          </a:p>
        </p:txBody>
      </p:sp>
      <p:sp>
        <p:nvSpPr>
          <p:cNvPr id="26" name="Flowchart: Alternative Process 654631343"/>
          <p:cNvSpPr/>
          <p:nvPr/>
        </p:nvSpPr>
        <p:spPr bwMode="auto">
          <a:xfrm>
            <a:off x="580043" y="1732152"/>
            <a:ext cx="3181348" cy="4819650"/>
          </a:xfrm>
          <a:prstGeom prst="flowChartAlternateProcess">
            <a:avLst/>
          </a:prstGeom>
          <a:solidFill>
            <a:schemeClr val="accent6">
              <a:lumMod val="60000"/>
              <a:lumOff val="40000"/>
              <a:alpha val="91000"/>
            </a:schemeClr>
          </a:solidFill>
          <a:ln w="12700" cap="flat" cmpd="sng" algn="ctr">
            <a:noFill/>
            <a:prstDash val="sysDot"/>
            <a:miter lim="800000"/>
          </a:ln>
          <a:effectLst>
            <a:outerShdw blurRad="355600" dist="38100" dir="2700000" sx="106000" sy="106000" algn="tl" rotWithShape="0">
              <a:schemeClr val="tx1">
                <a:alpha val="4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IN"/>
          </a:p>
        </p:txBody>
      </p:sp>
      <p:pic>
        <p:nvPicPr>
          <p:cNvPr id="6" name="Picture 5"/>
          <p:cNvPicPr>
            <a:picLocks noChangeAspect="1"/>
          </p:cNvPicPr>
          <p:nvPr/>
        </p:nvPicPr>
        <p:blipFill>
          <a:blip r:embed="rId3"/>
          <a:stretch/>
        </p:blipFill>
        <p:spPr bwMode="auto">
          <a:xfrm>
            <a:off x="9762143" y="308137"/>
            <a:ext cx="1888039" cy="577074"/>
          </a:xfrm>
          <a:prstGeom prst="rect">
            <a:avLst/>
          </a:prstGeom>
        </p:spPr>
      </p:pic>
      <p:pic>
        <p:nvPicPr>
          <p:cNvPr id="7" name="Picture 6"/>
          <p:cNvPicPr>
            <a:picLocks noChangeAspect="1"/>
          </p:cNvPicPr>
          <p:nvPr/>
        </p:nvPicPr>
        <p:blipFill>
          <a:blip r:embed="rId4"/>
          <a:stretch/>
        </p:blipFill>
        <p:spPr bwMode="auto">
          <a:xfrm>
            <a:off x="359610" y="278955"/>
            <a:ext cx="878920" cy="828335"/>
          </a:xfrm>
          <a:prstGeom prst="rect">
            <a:avLst/>
          </a:prstGeom>
        </p:spPr>
      </p:pic>
      <p:sp>
        <p:nvSpPr>
          <p:cNvPr id="8" name="TextBox 9"/>
          <p:cNvSpPr txBox="1"/>
          <p:nvPr/>
        </p:nvSpPr>
        <p:spPr bwMode="auto">
          <a:xfrm>
            <a:off x="1847776" y="317189"/>
            <a:ext cx="8438098" cy="678844"/>
          </a:xfrm>
          <a:prstGeom prst="rect">
            <a:avLst/>
          </a:prstGeom>
          <a:noFill/>
        </p:spPr>
        <p:txBody>
          <a:bodyPr wrap="square">
            <a:spAutoFit/>
          </a:bodyPr>
          <a:ls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lnSpc>
                <a:spcPct val="107000"/>
              </a:lnSpc>
              <a:spcAft>
                <a:spcPts val="799"/>
              </a:spcAft>
              <a:defRPr/>
            </a:pPr>
            <a:r>
              <a:rPr lang="en-US" sz="3600" b="1" u="none">
                <a:latin typeface="Calibri"/>
                <a:ea typeface="Calibri"/>
                <a:cs typeface="Times New Roman"/>
              </a:rPr>
              <a:t>USED TECHNOLOGIES </a:t>
            </a:r>
            <a:endParaRPr sz="2000" u="none"/>
          </a:p>
        </p:txBody>
      </p:sp>
      <p:sp>
        <p:nvSpPr>
          <p:cNvPr id="10" name="Flowchart: Alternative Process 1078788782"/>
          <p:cNvSpPr/>
          <p:nvPr/>
        </p:nvSpPr>
        <p:spPr bwMode="auto">
          <a:xfrm>
            <a:off x="4447193" y="1697842"/>
            <a:ext cx="3352799" cy="4819649"/>
          </a:xfrm>
          <a:prstGeom prst="flowChartAlternateProcess">
            <a:avLst/>
          </a:prstGeom>
          <a:solidFill>
            <a:schemeClr val="bg1">
              <a:lumMod val="50000"/>
            </a:schemeClr>
          </a:solidFill>
          <a:ln w="12700" cap="flat" cmpd="sng" algn="ctr">
            <a:noFill/>
            <a:prstDash val="sysDot"/>
            <a:miter lim="800000"/>
          </a:ln>
          <a:effectLst>
            <a:outerShdw blurRad="330200" dist="38100" dir="2700000" sx="106000" sy="106000" algn="tl" rotWithShape="0">
              <a:prstClr val="black">
                <a:alpha val="4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IN"/>
          </a:p>
        </p:txBody>
      </p:sp>
      <p:pic>
        <p:nvPicPr>
          <p:cNvPr id="12" name="Picture 11"/>
          <p:cNvPicPr>
            <a:picLocks noChangeAspect="1"/>
          </p:cNvPicPr>
          <p:nvPr/>
        </p:nvPicPr>
        <p:blipFill>
          <a:blip r:embed="rId5"/>
          <a:stretch/>
        </p:blipFill>
        <p:spPr bwMode="auto">
          <a:xfrm>
            <a:off x="9300482" y="1982549"/>
            <a:ext cx="1405680" cy="1054260"/>
          </a:xfrm>
          <a:prstGeom prst="rect">
            <a:avLst/>
          </a:prstGeom>
        </p:spPr>
      </p:pic>
      <p:pic>
        <p:nvPicPr>
          <p:cNvPr id="13" name="Picture 12"/>
          <p:cNvPicPr>
            <a:picLocks noChangeAspect="1"/>
          </p:cNvPicPr>
          <p:nvPr/>
        </p:nvPicPr>
        <p:blipFill>
          <a:blip r:embed="rId6"/>
          <a:stretch/>
        </p:blipFill>
        <p:spPr bwMode="auto">
          <a:xfrm>
            <a:off x="1629625" y="1987256"/>
            <a:ext cx="1082185" cy="1082185"/>
          </a:xfrm>
          <a:prstGeom prst="rect">
            <a:avLst/>
          </a:prstGeom>
        </p:spPr>
      </p:pic>
      <p:pic>
        <p:nvPicPr>
          <p:cNvPr id="14" name="Picture 13"/>
          <p:cNvPicPr>
            <a:picLocks noChangeAspect="1"/>
          </p:cNvPicPr>
          <p:nvPr/>
        </p:nvPicPr>
        <p:blipFill>
          <a:blip r:embed="rId7"/>
          <a:stretch/>
        </p:blipFill>
        <p:spPr bwMode="auto">
          <a:xfrm>
            <a:off x="5647343" y="2004061"/>
            <a:ext cx="933449" cy="1011236"/>
          </a:xfrm>
          <a:prstGeom prst="rect">
            <a:avLst/>
          </a:prstGeom>
        </p:spPr>
      </p:pic>
      <p:sp>
        <p:nvSpPr>
          <p:cNvPr id="15" name="TextBox 536434156"/>
          <p:cNvSpPr txBox="1"/>
          <p:nvPr/>
        </p:nvSpPr>
        <p:spPr bwMode="auto">
          <a:xfrm>
            <a:off x="894322" y="3244702"/>
            <a:ext cx="2735881" cy="2774039"/>
          </a:xfrm>
          <a:prstGeom prst="rect">
            <a:avLst/>
          </a:prstGeom>
          <a:noFill/>
        </p:spPr>
        <p:txBody>
          <a:bodyPr vert="horz" wrap="square" lIns="91440" tIns="45720" rIns="91440" bIns="45720" numCol="1" spcCol="0" rtlCol="0" fromWordArt="0" anchor="t" anchorCtr="0" forceAA="0" compatLnSpc="0">
            <a:spAutoFit/>
          </a:bodyPr>
          <a:ls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l">
              <a:defRPr/>
            </a:pPr>
            <a:r>
              <a:rPr sz="2200"/>
              <a:t>HTML provides the structural framework for urbanStep-Sneakers, organizing content such as product listings and navigation menus. </a:t>
            </a:r>
            <a:endParaRPr/>
          </a:p>
        </p:txBody>
      </p:sp>
      <p:sp>
        <p:nvSpPr>
          <p:cNvPr id="16" name="TextBox 660561176"/>
          <p:cNvSpPr txBox="1"/>
          <p:nvPr/>
        </p:nvSpPr>
        <p:spPr bwMode="auto">
          <a:xfrm>
            <a:off x="8784363" y="3427581"/>
            <a:ext cx="2568071" cy="2469238"/>
          </a:xfrm>
          <a:prstGeom prst="rect">
            <a:avLst/>
          </a:prstGeom>
          <a:noFill/>
        </p:spPr>
        <p:txBody>
          <a:bodyPr vert="horz" wrap="square" lIns="91440" tIns="45720" rIns="91440" bIns="45720" numCol="1" spcCol="0" rtlCol="0" fromWordArt="0" anchor="t" anchorCtr="0" forceAA="0" compatLnSpc="0">
            <a:spAutoFit/>
          </a:bodyPr>
          <a:ls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l">
              <a:defRPr/>
            </a:pPr>
            <a:r>
              <a:rPr sz="2600" b="0">
                <a:latin typeface="Cantarell"/>
                <a:ea typeface="Cantarell"/>
                <a:cs typeface="Cantarell"/>
              </a:rPr>
              <a:t>CSS enhances the visual presentation, ensuring a sleek and cohesive design. </a:t>
            </a:r>
            <a:endParaRPr sz="1800" b="0">
              <a:latin typeface="Cantarell"/>
              <a:cs typeface="Cantarell"/>
            </a:endParaRPr>
          </a:p>
        </p:txBody>
      </p:sp>
      <p:sp>
        <p:nvSpPr>
          <p:cNvPr id="17" name="TextBox 579697661"/>
          <p:cNvSpPr txBox="1"/>
          <p:nvPr/>
        </p:nvSpPr>
        <p:spPr bwMode="auto">
          <a:xfrm>
            <a:off x="4771043" y="3145642"/>
            <a:ext cx="2783098" cy="3109319"/>
          </a:xfrm>
          <a:prstGeom prst="rect">
            <a:avLst/>
          </a:prstGeom>
          <a:noFill/>
        </p:spPr>
        <p:txBody>
          <a:bodyPr vert="horz" wrap="square" lIns="91440" tIns="45720" rIns="91440" bIns="45720" numCol="1" spcCol="0" rtlCol="0" fromWordArt="0" anchor="t" anchorCtr="0" forceAA="0" compatLnSpc="0">
            <a:spAutoFit/>
          </a:bodyPr>
          <a:ls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l">
              <a:defRPr/>
            </a:pPr>
            <a:r>
              <a:rPr sz="2200"/>
              <a:t>While JavaScript adds dynamic functionality, enabling features like real-time product filtering and interactive elements for an engaging user experience.</a:t>
            </a:r>
            <a:endParaRPr/>
          </a:p>
        </p:txBody>
      </p:sp>
      <p:sp>
        <p:nvSpPr>
          <p:cNvPr id="3" name="TextBox 9"/>
          <p:cNvSpPr txBox="1"/>
          <p:nvPr/>
        </p:nvSpPr>
        <p:spPr bwMode="auto">
          <a:xfrm>
            <a:off x="1904543" y="-1622633"/>
            <a:ext cx="8438098" cy="678844"/>
          </a:xfrm>
          <a:prstGeom prst="rect">
            <a:avLst/>
          </a:prstGeom>
          <a:noFill/>
        </p:spPr>
        <p:txBody>
          <a:bodyPr wrap="square">
            <a:spAutoFit/>
          </a:bodyPr>
          <a:lstStyle/>
          <a:p>
            <a:pPr algn="ctr">
              <a:lnSpc>
                <a:spcPct val="107000"/>
              </a:lnSpc>
              <a:spcAft>
                <a:spcPts val="799"/>
              </a:spcAft>
              <a:defRPr/>
            </a:pPr>
            <a:r>
              <a:rPr lang="en-US" sz="3600" b="1" u="none" dirty="0">
                <a:latin typeface="Calibri"/>
                <a:ea typeface="Calibri"/>
                <a:cs typeface="Times New Roman"/>
              </a:rPr>
              <a:t>EXISTING SYSTEM</a:t>
            </a:r>
            <a:endParaRPr sz="2000" u="none" dirty="0"/>
          </a:p>
        </p:txBody>
      </p:sp>
      <p:sp>
        <p:nvSpPr>
          <p:cNvPr id="11" name="Rectangle 10"/>
          <p:cNvSpPr/>
          <p:nvPr/>
        </p:nvSpPr>
        <p:spPr bwMode="auto">
          <a:xfrm>
            <a:off x="5557495" y="8708156"/>
            <a:ext cx="888295" cy="577144"/>
          </a:xfrm>
          <a:prstGeom prst="rect">
            <a:avLst/>
          </a:prstGeom>
          <a:gradFill>
            <a:gsLst>
              <a:gs pos="0">
                <a:schemeClr val="tx2">
                  <a:lumMod val="20000"/>
                  <a:lumOff val="80000"/>
                </a:schemeClr>
              </a:gs>
              <a:gs pos="100000">
                <a:schemeClr val="accent6">
                  <a:lumMod val="60000"/>
                  <a:lumOff val="40000"/>
                </a:schemeClr>
              </a:gs>
            </a:gsLst>
            <a:lin ang="5400000" scaled="1"/>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9" name="Flowchart: Alternative Process 1078788782"/>
          <p:cNvSpPr/>
          <p:nvPr/>
        </p:nvSpPr>
        <p:spPr bwMode="auto">
          <a:xfrm>
            <a:off x="3792987" y="7607849"/>
            <a:ext cx="4606025" cy="3883110"/>
          </a:xfrm>
          <a:prstGeom prst="flowChartAlternateProcess">
            <a:avLst/>
          </a:prstGeom>
          <a:solidFill>
            <a:srgbClr val="002060">
              <a:alpha val="58000"/>
            </a:srgbClr>
          </a:solidFill>
          <a:ln w="12700" cap="flat" cmpd="sng" algn="ctr">
            <a:noFill/>
            <a:prstDash val="sysDot"/>
            <a:miter lim="800000"/>
          </a:ln>
          <a:effectLst>
            <a:outerShdw blurRad="330200" dist="38100" dir="2700000" sx="106000" sy="106000" algn="tl" rotWithShape="0">
              <a:prstClr val="black">
                <a:alpha val="4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IN"/>
          </a:p>
        </p:txBody>
      </p:sp>
      <p:grpSp>
        <p:nvGrpSpPr>
          <p:cNvPr id="22" name="Group 21"/>
          <p:cNvGrpSpPr/>
          <p:nvPr/>
        </p:nvGrpSpPr>
        <p:grpSpPr bwMode="auto">
          <a:xfrm>
            <a:off x="4007136" y="8236281"/>
            <a:ext cx="4177726" cy="2827641"/>
            <a:chOff x="4007136" y="2610981"/>
            <a:chExt cx="4177726" cy="2827641"/>
          </a:xfrm>
        </p:grpSpPr>
        <p:pic>
          <p:nvPicPr>
            <p:cNvPr id="24" name="Picture 23"/>
            <p:cNvPicPr>
              <a:picLocks noChangeAspect="1"/>
            </p:cNvPicPr>
            <p:nvPr/>
          </p:nvPicPr>
          <p:blipFill>
            <a:blip r:embed="rId8"/>
            <a:stretch/>
          </p:blipFill>
          <p:spPr bwMode="auto">
            <a:xfrm>
              <a:off x="4959752" y="2610981"/>
              <a:ext cx="2133598" cy="2098038"/>
            </a:xfrm>
            <a:prstGeom prst="rect">
              <a:avLst/>
            </a:prstGeom>
          </p:spPr>
        </p:pic>
        <p:sp>
          <p:nvSpPr>
            <p:cNvPr id="28" name="TextBox 9"/>
            <p:cNvSpPr txBox="1"/>
            <p:nvPr/>
          </p:nvSpPr>
          <p:spPr bwMode="auto">
            <a:xfrm>
              <a:off x="4007136" y="4905719"/>
              <a:ext cx="4177726" cy="532903"/>
            </a:xfrm>
            <a:prstGeom prst="rect">
              <a:avLst/>
            </a:prstGeom>
            <a:noFill/>
          </p:spPr>
          <p:txBody>
            <a:bodyPr wrap="square">
              <a:spAutoFit/>
            </a:bodyPr>
            <a:ls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lnSpc>
                  <a:spcPct val="107000"/>
                </a:lnSpc>
                <a:spcAft>
                  <a:spcPts val="799"/>
                </a:spcAft>
                <a:defRPr/>
              </a:pPr>
              <a:r>
                <a:rPr lang="en-US" sz="2800" b="1" u="none">
                  <a:solidFill>
                    <a:srgbClr val="0097CC"/>
                  </a:solidFill>
                  <a:latin typeface="Calibri"/>
                  <a:ea typeface="Calibri"/>
                  <a:cs typeface="Times New Roman"/>
                </a:rPr>
                <a:t>Visual Studio Code</a:t>
              </a:r>
              <a:endParaRPr sz="1600" u="none">
                <a:solidFill>
                  <a:srgbClr val="0097CC"/>
                </a:solidFill>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w="http://schemas.openxmlformats.org/wordprocessingml/2006/main" xmlns:m="http://schemas.openxmlformats.org/officeDocument/2006/math" xmlns="">
      <p:transition spd="slow" advClick="1">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9" name="Rectangle 28"/>
          <p:cNvSpPr/>
          <p:nvPr/>
        </p:nvSpPr>
        <p:spPr bwMode="auto">
          <a:xfrm>
            <a:off x="5557495" y="3082856"/>
            <a:ext cx="888295" cy="577144"/>
          </a:xfrm>
          <a:prstGeom prst="rect">
            <a:avLst/>
          </a:prstGeom>
          <a:gradFill>
            <a:gsLst>
              <a:gs pos="0">
                <a:schemeClr val="tx2">
                  <a:lumMod val="20000"/>
                  <a:lumOff val="80000"/>
                </a:schemeClr>
              </a:gs>
              <a:gs pos="100000">
                <a:schemeClr val="accent6">
                  <a:lumMod val="60000"/>
                  <a:lumOff val="40000"/>
                </a:schemeClr>
              </a:gs>
            </a:gsLst>
            <a:lin ang="5400000" scaled="1"/>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30" name="Rectangle 799997009"/>
          <p:cNvSpPr/>
          <p:nvPr/>
        </p:nvSpPr>
        <p:spPr bwMode="auto">
          <a:xfrm>
            <a:off x="5029201" y="7339851"/>
            <a:ext cx="2133598" cy="1085850"/>
          </a:xfrm>
          <a:prstGeom prst="rect">
            <a:avLst/>
          </a:prstGeom>
          <a:gradFill>
            <a:gsLst>
              <a:gs pos="0">
                <a:schemeClr val="tx2">
                  <a:lumMod val="20000"/>
                  <a:lumOff val="80000"/>
                </a:schemeClr>
              </a:gs>
              <a:gs pos="100000">
                <a:schemeClr val="accent6">
                  <a:lumMod val="60000"/>
                  <a:lumOff val="40000"/>
                </a:schemeClr>
              </a:gs>
            </a:gsLst>
            <a:lin ang="5400000" scaled="1"/>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IN"/>
          </a:p>
        </p:txBody>
      </p:sp>
      <p:sp>
        <p:nvSpPr>
          <p:cNvPr id="2" name="Rectangle 1"/>
          <p:cNvSpPr/>
          <p:nvPr/>
        </p:nvSpPr>
        <p:spPr bwMode="auto">
          <a:xfrm>
            <a:off x="-12825027" y="-7620000"/>
            <a:ext cx="12238903" cy="6858000"/>
          </a:xfrm>
          <a:prstGeom prst="rect">
            <a:avLst/>
          </a:prstGeom>
          <a:gradFill>
            <a:gsLst>
              <a:gs pos="0">
                <a:schemeClr val="accent2">
                  <a:lumMod val="0"/>
                  <a:lumOff val="100000"/>
                </a:schemeClr>
              </a:gs>
              <a:gs pos="60000">
                <a:srgbClr val="FFF9E7"/>
              </a:gs>
              <a:gs pos="100000">
                <a:srgbClr val="FFE07D"/>
              </a:gs>
            </a:gsLst>
            <a:path path="circle"/>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en-IN"/>
          </a:p>
        </p:txBody>
      </p:sp>
      <p:sp>
        <p:nvSpPr>
          <p:cNvPr id="5" name="Rectangle 4"/>
          <p:cNvSpPr/>
          <p:nvPr/>
        </p:nvSpPr>
        <p:spPr bwMode="auto">
          <a:xfrm>
            <a:off x="-143855" y="-92856"/>
            <a:ext cx="12515850" cy="7124699"/>
          </a:xfrm>
          <a:prstGeom prst="rect">
            <a:avLst/>
          </a:prstGeom>
          <a:gradFill>
            <a:gsLst>
              <a:gs pos="0">
                <a:schemeClr val="accent3">
                  <a:lumMod val="40000"/>
                  <a:lumOff val="60000"/>
                </a:schemeClr>
              </a:gs>
              <a:gs pos="46000">
                <a:schemeClr val="accent3">
                  <a:lumMod val="95000"/>
                  <a:lumOff val="5000"/>
                </a:schemeClr>
              </a:gs>
              <a:gs pos="100000">
                <a:schemeClr val="accent3">
                  <a:lumMod val="60000"/>
                </a:schemeClr>
              </a:gs>
            </a:gsLst>
            <a:path path="circle"/>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IN"/>
          </a:p>
        </p:txBody>
      </p:sp>
      <p:pic>
        <p:nvPicPr>
          <p:cNvPr id="6" name="Picture 5"/>
          <p:cNvPicPr>
            <a:picLocks noChangeAspect="1"/>
          </p:cNvPicPr>
          <p:nvPr/>
        </p:nvPicPr>
        <p:blipFill>
          <a:blip r:embed="rId3"/>
          <a:stretch/>
        </p:blipFill>
        <p:spPr bwMode="auto">
          <a:xfrm>
            <a:off x="9762143" y="308137"/>
            <a:ext cx="1888039" cy="577074"/>
          </a:xfrm>
          <a:prstGeom prst="rect">
            <a:avLst/>
          </a:prstGeom>
        </p:spPr>
      </p:pic>
      <p:pic>
        <p:nvPicPr>
          <p:cNvPr id="7" name="Picture 6"/>
          <p:cNvPicPr>
            <a:picLocks noChangeAspect="1"/>
          </p:cNvPicPr>
          <p:nvPr/>
        </p:nvPicPr>
        <p:blipFill>
          <a:blip r:embed="rId4"/>
          <a:stretch/>
        </p:blipFill>
        <p:spPr bwMode="auto">
          <a:xfrm>
            <a:off x="359610" y="278955"/>
            <a:ext cx="878920" cy="828335"/>
          </a:xfrm>
          <a:prstGeom prst="rect">
            <a:avLst/>
          </a:prstGeom>
        </p:spPr>
      </p:pic>
      <p:sp>
        <p:nvSpPr>
          <p:cNvPr id="8" name="TextBox 9"/>
          <p:cNvSpPr txBox="1"/>
          <p:nvPr/>
        </p:nvSpPr>
        <p:spPr bwMode="auto">
          <a:xfrm>
            <a:off x="1847776" y="317189"/>
            <a:ext cx="8438098" cy="678844"/>
          </a:xfrm>
          <a:prstGeom prst="rect">
            <a:avLst/>
          </a:prstGeom>
          <a:noFill/>
        </p:spPr>
        <p:txBody>
          <a:bodyPr wrap="square">
            <a:spAutoFit/>
          </a:bodyPr>
          <a:ls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lnSpc>
                <a:spcPct val="107000"/>
              </a:lnSpc>
              <a:spcAft>
                <a:spcPts val="799"/>
              </a:spcAft>
              <a:defRPr/>
            </a:pPr>
            <a:r>
              <a:rPr lang="en-US" sz="3600" b="1" u="none">
                <a:latin typeface="Calibri"/>
                <a:ea typeface="Calibri"/>
                <a:cs typeface="Times New Roman"/>
              </a:rPr>
              <a:t>USED TECHNOLOGIES </a:t>
            </a:r>
            <a:endParaRPr sz="2000" u="none"/>
          </a:p>
        </p:txBody>
      </p:sp>
      <p:sp>
        <p:nvSpPr>
          <p:cNvPr id="3" name="TextBox 9"/>
          <p:cNvSpPr txBox="1"/>
          <p:nvPr/>
        </p:nvSpPr>
        <p:spPr bwMode="auto">
          <a:xfrm>
            <a:off x="1904543" y="-1622633"/>
            <a:ext cx="8438098" cy="678844"/>
          </a:xfrm>
          <a:prstGeom prst="rect">
            <a:avLst/>
          </a:prstGeom>
          <a:noFill/>
        </p:spPr>
        <p:txBody>
          <a:bodyPr wrap="square">
            <a:spAutoFit/>
          </a:bodyPr>
          <a:lstStyle/>
          <a:p>
            <a:pPr algn="ctr">
              <a:lnSpc>
                <a:spcPct val="107000"/>
              </a:lnSpc>
              <a:spcAft>
                <a:spcPts val="799"/>
              </a:spcAft>
              <a:defRPr/>
            </a:pPr>
            <a:r>
              <a:rPr lang="en-US" sz="3600" b="1" u="none" dirty="0">
                <a:latin typeface="Calibri"/>
                <a:ea typeface="Calibri"/>
                <a:cs typeface="Times New Roman"/>
              </a:rPr>
              <a:t>EXISTING SYSTEM</a:t>
            </a:r>
            <a:endParaRPr sz="2000" u="none" dirty="0"/>
          </a:p>
        </p:txBody>
      </p:sp>
      <p:sp>
        <p:nvSpPr>
          <p:cNvPr id="9" name="TextBox 9"/>
          <p:cNvSpPr txBox="1"/>
          <p:nvPr/>
        </p:nvSpPr>
        <p:spPr bwMode="auto">
          <a:xfrm>
            <a:off x="-4258317" y="7708091"/>
            <a:ext cx="2429518" cy="27444564"/>
          </a:xfrm>
          <a:prstGeom prst="rect">
            <a:avLst/>
          </a:prstGeom>
          <a:noFill/>
        </p:spPr>
        <p:txBody>
          <a:bodyPr wrap="square">
            <a:spAutoFit/>
          </a:bodyPr>
          <a:lstStyle/>
          <a:p>
            <a:pPr algn="just">
              <a:lnSpc>
                <a:spcPct val="107000"/>
              </a:lnSpc>
              <a:spcAft>
                <a:spcPts val="799"/>
              </a:spcAft>
              <a:defRPr/>
            </a:pPr>
            <a:r>
              <a:rPr lang="en-US" sz="3000" u="none">
                <a:latin typeface="Calibri"/>
                <a:ea typeface="Calibri"/>
                <a:cs typeface="Times New Roman"/>
              </a:rPr>
              <a:t>	In the current E-commerce landscape dominated by giants like Amazon and Flipkart, businesses benefit from global reach and convenience. However, the vastness of these platforms doesn't guarantee reaching every potential customer, leading to increased competition. </a:t>
            </a:r>
            <a:endParaRPr/>
          </a:p>
          <a:p>
            <a:pPr algn="just">
              <a:lnSpc>
                <a:spcPct val="107000"/>
              </a:lnSpc>
              <a:spcAft>
                <a:spcPts val="799"/>
              </a:spcAft>
              <a:defRPr/>
            </a:pPr>
            <a:r>
              <a:rPr lang="en-US" sz="3000">
                <a:latin typeface="Calibri"/>
                <a:ea typeface="Calibri"/>
                <a:cs typeface="Times New Roman"/>
              </a:rPr>
              <a:t>	</a:t>
            </a:r>
            <a:r>
              <a:rPr lang="en-US" sz="3000" u="none">
                <a:latin typeface="Calibri"/>
                <a:ea typeface="Calibri"/>
                <a:cs typeface="Times New Roman"/>
              </a:rPr>
              <a:t>To overcome this limitation, businesses are exploring independent online  storefronts  and  direct-to-consumer  channels.  While major </a:t>
            </a:r>
            <a:endParaRPr/>
          </a:p>
          <a:p>
            <a:pPr algn="just">
              <a:lnSpc>
                <a:spcPct val="107000"/>
              </a:lnSpc>
              <a:spcAft>
                <a:spcPts val="799"/>
              </a:spcAft>
              <a:defRPr/>
            </a:pPr>
            <a:r>
              <a:rPr lang="en-US" sz="3000">
                <a:latin typeface="Calibri"/>
                <a:ea typeface="Calibri"/>
                <a:cs typeface="Times New Roman"/>
              </a:rPr>
              <a:t>E</a:t>
            </a:r>
            <a:r>
              <a:rPr lang="en-US" sz="3000" u="none">
                <a:latin typeface="Calibri"/>
                <a:ea typeface="Calibri"/>
                <a:cs typeface="Times New Roman"/>
              </a:rPr>
              <a:t>-commerce platforms offer significant growth opportunities, it's essential for businesses to diversify strategies to ensure a personalized reach in today's dynamic and competitive marketplace.</a:t>
            </a:r>
            <a:endParaRPr sz="3000" u="none"/>
          </a:p>
        </p:txBody>
      </p:sp>
      <p:sp>
        <p:nvSpPr>
          <p:cNvPr id="4" name="Rectangle 3"/>
          <p:cNvSpPr/>
          <p:nvPr/>
        </p:nvSpPr>
        <p:spPr bwMode="auto">
          <a:xfrm>
            <a:off x="5405095" y="8569256"/>
            <a:ext cx="888295" cy="577144"/>
          </a:xfrm>
          <a:prstGeom prst="rect">
            <a:avLst/>
          </a:prstGeom>
          <a:gradFill>
            <a:gsLst>
              <a:gs pos="0">
                <a:schemeClr val="tx2">
                  <a:lumMod val="20000"/>
                  <a:lumOff val="80000"/>
                </a:schemeClr>
              </a:gs>
              <a:gs pos="100000">
                <a:schemeClr val="accent6">
                  <a:lumMod val="60000"/>
                  <a:lumOff val="40000"/>
                </a:schemeClr>
              </a:gs>
            </a:gsLst>
            <a:lin ang="5400000" scaled="1"/>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1" name="Rectangle 799997009"/>
          <p:cNvSpPr/>
          <p:nvPr/>
        </p:nvSpPr>
        <p:spPr bwMode="auto">
          <a:xfrm>
            <a:off x="4878750" y="7315200"/>
            <a:ext cx="2133598" cy="1085850"/>
          </a:xfrm>
          <a:prstGeom prst="rect">
            <a:avLst/>
          </a:prstGeom>
          <a:gradFill>
            <a:gsLst>
              <a:gs pos="0">
                <a:schemeClr val="tx2">
                  <a:lumMod val="20000"/>
                  <a:lumOff val="80000"/>
                </a:schemeClr>
              </a:gs>
              <a:gs pos="100000">
                <a:schemeClr val="accent6">
                  <a:lumMod val="60000"/>
                  <a:lumOff val="40000"/>
                </a:schemeClr>
              </a:gs>
            </a:gsLst>
            <a:lin ang="5400000" scaled="1"/>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8" name="Flowchart: Alternative Process 654631343"/>
          <p:cNvSpPr/>
          <p:nvPr/>
        </p:nvSpPr>
        <p:spPr bwMode="auto">
          <a:xfrm>
            <a:off x="-3930997" y="1732152"/>
            <a:ext cx="3181348" cy="4819650"/>
          </a:xfrm>
          <a:prstGeom prst="flowChartAlternateProcess">
            <a:avLst/>
          </a:prstGeom>
          <a:solidFill>
            <a:schemeClr val="accent6">
              <a:lumMod val="60000"/>
              <a:lumOff val="40000"/>
              <a:alpha val="91000"/>
            </a:schemeClr>
          </a:solidFill>
          <a:ln w="12700" cap="flat" cmpd="sng" algn="ctr">
            <a:noFill/>
            <a:prstDash val="sysDot"/>
            <a:miter lim="800000"/>
          </a:ln>
          <a:effectLst>
            <a:outerShdw blurRad="355600" dist="38100" dir="2700000" sx="106000" sy="106000" algn="tl" rotWithShape="0">
              <a:schemeClr val="tx1">
                <a:alpha val="4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IN"/>
          </a:p>
        </p:txBody>
      </p:sp>
      <p:pic>
        <p:nvPicPr>
          <p:cNvPr id="19" name="Picture 18"/>
          <p:cNvPicPr>
            <a:picLocks noChangeAspect="1"/>
          </p:cNvPicPr>
          <p:nvPr/>
        </p:nvPicPr>
        <p:blipFill>
          <a:blip r:embed="rId5"/>
          <a:stretch/>
        </p:blipFill>
        <p:spPr bwMode="auto">
          <a:xfrm>
            <a:off x="-2881415" y="1987256"/>
            <a:ext cx="1082185" cy="1082185"/>
          </a:xfrm>
          <a:prstGeom prst="rect">
            <a:avLst/>
          </a:prstGeom>
        </p:spPr>
      </p:pic>
      <p:sp>
        <p:nvSpPr>
          <p:cNvPr id="20" name="Flowchart: Alternative Process 1797803198"/>
          <p:cNvSpPr/>
          <p:nvPr/>
        </p:nvSpPr>
        <p:spPr bwMode="auto">
          <a:xfrm>
            <a:off x="12780500" y="1697841"/>
            <a:ext cx="2876549" cy="4819649"/>
          </a:xfrm>
          <a:prstGeom prst="flowChartAlternateProcess">
            <a:avLst/>
          </a:prstGeom>
          <a:solidFill>
            <a:schemeClr val="accent4">
              <a:lumMod val="40000"/>
              <a:lumOff val="60000"/>
            </a:schemeClr>
          </a:solidFill>
          <a:ln w="12700" cap="flat" cmpd="sng" algn="ctr">
            <a:noFill/>
            <a:prstDash val="sysDot"/>
            <a:miter lim="800000"/>
          </a:ln>
          <a:effectLst>
            <a:outerShdw blurRad="355600" dist="38100" dir="2700000" sx="106000" sy="106000" algn="tl" rotWithShape="0">
              <a:schemeClr val="tx1">
                <a:alpha val="4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IN"/>
          </a:p>
        </p:txBody>
      </p:sp>
      <p:sp>
        <p:nvSpPr>
          <p:cNvPr id="21" name="TextBox 660561176"/>
          <p:cNvSpPr txBox="1"/>
          <p:nvPr/>
        </p:nvSpPr>
        <p:spPr bwMode="auto">
          <a:xfrm>
            <a:off x="12960123" y="3427581"/>
            <a:ext cx="2568071" cy="2469238"/>
          </a:xfrm>
          <a:prstGeom prst="rect">
            <a:avLst/>
          </a:prstGeom>
          <a:noFill/>
        </p:spPr>
        <p:txBody>
          <a:bodyPr vert="horz" wrap="square" lIns="91440" tIns="45720" rIns="91440" bIns="45720" numCol="1" spcCol="0" rtlCol="0" fromWordArt="0" anchor="t" anchorCtr="0" forceAA="0" compatLnSpc="0">
            <a:spAutoFit/>
          </a:bodyPr>
          <a:ls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l">
              <a:defRPr/>
            </a:pPr>
            <a:r>
              <a:rPr sz="2600" b="0">
                <a:latin typeface="Cantarell"/>
                <a:ea typeface="Cantarell"/>
                <a:cs typeface="Cantarell"/>
              </a:rPr>
              <a:t>CSS enhances the visual presentation, ensuring a sleek and cohesive design. </a:t>
            </a:r>
            <a:endParaRPr sz="1800" b="0">
              <a:latin typeface="Cantarell"/>
              <a:cs typeface="Cantarell"/>
            </a:endParaRPr>
          </a:p>
        </p:txBody>
      </p:sp>
      <p:sp>
        <p:nvSpPr>
          <p:cNvPr id="22" name="TextBox 536434156"/>
          <p:cNvSpPr txBox="1"/>
          <p:nvPr/>
        </p:nvSpPr>
        <p:spPr bwMode="auto">
          <a:xfrm>
            <a:off x="-3616718" y="3244702"/>
            <a:ext cx="2735881" cy="2774039"/>
          </a:xfrm>
          <a:prstGeom prst="rect">
            <a:avLst/>
          </a:prstGeom>
          <a:noFill/>
        </p:spPr>
        <p:txBody>
          <a:bodyPr vert="horz" wrap="square" lIns="91440" tIns="45720" rIns="91440" bIns="45720" numCol="1" spcCol="0" rtlCol="0" fromWordArt="0" anchor="t" anchorCtr="0" forceAA="0" compatLnSpc="0">
            <a:spAutoFit/>
          </a:bodyPr>
          <a:ls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l">
              <a:defRPr/>
            </a:pPr>
            <a:r>
              <a:rPr sz="2200"/>
              <a:t>HTML provides the structural framework for urbanStep-Sneakers, organizing content such as product listings and navigation menus. </a:t>
            </a:r>
            <a:endParaRPr/>
          </a:p>
        </p:txBody>
      </p:sp>
      <p:sp>
        <p:nvSpPr>
          <p:cNvPr id="23" name="Flowchart: Alternative Process 1078788782"/>
          <p:cNvSpPr/>
          <p:nvPr/>
        </p:nvSpPr>
        <p:spPr bwMode="auto">
          <a:xfrm>
            <a:off x="4447193" y="7153762"/>
            <a:ext cx="3352799" cy="4819649"/>
          </a:xfrm>
          <a:prstGeom prst="flowChartAlternateProcess">
            <a:avLst/>
          </a:prstGeom>
          <a:solidFill>
            <a:schemeClr val="bg1">
              <a:lumMod val="50000"/>
            </a:schemeClr>
          </a:solidFill>
          <a:ln w="12700" cap="flat" cmpd="sng" algn="ctr">
            <a:noFill/>
            <a:prstDash val="sysDot"/>
            <a:miter lim="800000"/>
          </a:ln>
          <a:effectLst>
            <a:outerShdw blurRad="330200" dist="38100" dir="2700000" sx="106000" sy="106000" algn="tl" rotWithShape="0">
              <a:prstClr val="black">
                <a:alpha val="4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IN"/>
          </a:p>
        </p:txBody>
      </p:sp>
      <p:pic>
        <p:nvPicPr>
          <p:cNvPr id="24" name="Picture 23"/>
          <p:cNvPicPr>
            <a:picLocks noChangeAspect="1"/>
          </p:cNvPicPr>
          <p:nvPr/>
        </p:nvPicPr>
        <p:blipFill>
          <a:blip r:embed="rId6"/>
          <a:stretch/>
        </p:blipFill>
        <p:spPr bwMode="auto">
          <a:xfrm>
            <a:off x="5647343" y="7459981"/>
            <a:ext cx="933449" cy="1011236"/>
          </a:xfrm>
          <a:prstGeom prst="rect">
            <a:avLst/>
          </a:prstGeom>
        </p:spPr>
      </p:pic>
      <p:sp>
        <p:nvSpPr>
          <p:cNvPr id="25" name="TextBox 579697661"/>
          <p:cNvSpPr txBox="1"/>
          <p:nvPr/>
        </p:nvSpPr>
        <p:spPr bwMode="auto">
          <a:xfrm>
            <a:off x="4771043" y="8601562"/>
            <a:ext cx="2783098" cy="3109319"/>
          </a:xfrm>
          <a:prstGeom prst="rect">
            <a:avLst/>
          </a:prstGeom>
          <a:noFill/>
        </p:spPr>
        <p:txBody>
          <a:bodyPr vert="horz" wrap="square" lIns="91440" tIns="45720" rIns="91440" bIns="45720" numCol="1" spcCol="0" rtlCol="0" fromWordArt="0" anchor="t" anchorCtr="0" forceAA="0" compatLnSpc="0">
            <a:spAutoFit/>
          </a:bodyPr>
          <a:ls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l">
              <a:defRPr/>
            </a:pPr>
            <a:r>
              <a:rPr sz="2200"/>
              <a:t>While JavaScript adds dynamic functionality, enabling features like real-time product filtering and interactive elements for an engaging user experience.</a:t>
            </a:r>
            <a:endParaRPr/>
          </a:p>
        </p:txBody>
      </p:sp>
      <p:pic>
        <p:nvPicPr>
          <p:cNvPr id="28" name="Picture 27"/>
          <p:cNvPicPr>
            <a:picLocks noChangeAspect="1"/>
          </p:cNvPicPr>
          <p:nvPr/>
        </p:nvPicPr>
        <p:blipFill>
          <a:blip r:embed="rId7"/>
          <a:stretch/>
        </p:blipFill>
        <p:spPr bwMode="auto">
          <a:xfrm>
            <a:off x="13476242" y="1982549"/>
            <a:ext cx="1405680" cy="1054260"/>
          </a:xfrm>
          <a:prstGeom prst="rect">
            <a:avLst/>
          </a:prstGeom>
        </p:spPr>
      </p:pic>
      <p:sp>
        <p:nvSpPr>
          <p:cNvPr id="31" name="Flowchart: Alternative Process 1078788782"/>
          <p:cNvSpPr/>
          <p:nvPr/>
        </p:nvSpPr>
        <p:spPr bwMode="auto">
          <a:xfrm>
            <a:off x="799070" y="2292975"/>
            <a:ext cx="10748380" cy="3883110"/>
          </a:xfrm>
          <a:prstGeom prst="flowChartAlternateProcess">
            <a:avLst/>
          </a:prstGeom>
          <a:solidFill>
            <a:srgbClr val="002060">
              <a:alpha val="70000"/>
            </a:srgbClr>
          </a:solidFill>
          <a:ln w="12700" cap="flat" cmpd="sng" algn="ctr">
            <a:noFill/>
            <a:prstDash val="sysDot"/>
            <a:miter lim="800000"/>
          </a:ln>
          <a:effectLst>
            <a:outerShdw blurRad="292100" dist="38100" dir="5400000" sx="106000" sy="106000" algn="t" rotWithShape="0">
              <a:prstClr val="black">
                <a:alpha val="4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IN"/>
          </a:p>
        </p:txBody>
      </p:sp>
      <p:sp>
        <p:nvSpPr>
          <p:cNvPr id="33" name="TextBox 579697661"/>
          <p:cNvSpPr txBox="1"/>
          <p:nvPr/>
        </p:nvSpPr>
        <p:spPr bwMode="auto">
          <a:xfrm>
            <a:off x="4923442" y="2814223"/>
            <a:ext cx="6165104" cy="3097771"/>
          </a:xfrm>
          <a:prstGeom prst="rect">
            <a:avLst/>
          </a:prstGeom>
          <a:noFill/>
        </p:spPr>
        <p:txBody>
          <a:bodyPr vert="horz" wrap="square" lIns="91440" tIns="45720" rIns="91440" bIns="45720" numCol="1" spcCol="0" rtlCol="0" fromWordArt="0" anchor="t" anchorCtr="0" forceAA="0" compatLnSpc="0">
            <a:spAutoFit/>
          </a:bodyPr>
          <a:ls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l">
              <a:defRPr/>
            </a:pPr>
            <a:r>
              <a:rPr lang="en-US" sz="2400" b="0" i="0">
                <a:solidFill>
                  <a:srgbClr val="ECECEC"/>
                </a:solidFill>
                <a:latin typeface="Söhne"/>
              </a:rPr>
              <a:t>Visual Studio Code is crucial for developing the website in our project, providing a powerful and lightweight integrated development environment (IDE). With its user-friendly interface, Visual Studio Code enhances efficiency, ensuring a smooth and productive development process for our e-commerce platform.</a:t>
            </a:r>
            <a:endParaRPr/>
          </a:p>
        </p:txBody>
      </p:sp>
      <p:grpSp>
        <p:nvGrpSpPr>
          <p:cNvPr id="10" name="Group 9"/>
          <p:cNvGrpSpPr/>
          <p:nvPr/>
        </p:nvGrpSpPr>
        <p:grpSpPr bwMode="auto">
          <a:xfrm>
            <a:off x="934983" y="2802707"/>
            <a:ext cx="4177726" cy="2827641"/>
            <a:chOff x="4007136" y="2610981"/>
            <a:chExt cx="4177726" cy="2827641"/>
          </a:xfrm>
        </p:grpSpPr>
        <p:pic>
          <p:nvPicPr>
            <p:cNvPr id="12" name="Picture 11"/>
            <p:cNvPicPr>
              <a:picLocks noChangeAspect="1"/>
            </p:cNvPicPr>
            <p:nvPr/>
          </p:nvPicPr>
          <p:blipFill>
            <a:blip r:embed="rId8"/>
            <a:stretch/>
          </p:blipFill>
          <p:spPr bwMode="auto">
            <a:xfrm>
              <a:off x="4959752" y="2610981"/>
              <a:ext cx="2133598" cy="2098038"/>
            </a:xfrm>
            <a:prstGeom prst="rect">
              <a:avLst/>
            </a:prstGeom>
          </p:spPr>
        </p:pic>
        <p:sp>
          <p:nvSpPr>
            <p:cNvPr id="13" name="TextBox 9"/>
            <p:cNvSpPr txBox="1"/>
            <p:nvPr/>
          </p:nvSpPr>
          <p:spPr bwMode="auto">
            <a:xfrm>
              <a:off x="4007136" y="4905719"/>
              <a:ext cx="4177726" cy="532903"/>
            </a:xfrm>
            <a:prstGeom prst="rect">
              <a:avLst/>
            </a:prstGeom>
            <a:noFill/>
          </p:spPr>
          <p:txBody>
            <a:bodyPr wrap="square">
              <a:spAutoFit/>
            </a:bodyPr>
            <a:ls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lnSpc>
                  <a:spcPct val="107000"/>
                </a:lnSpc>
                <a:spcAft>
                  <a:spcPts val="799"/>
                </a:spcAft>
                <a:defRPr/>
              </a:pPr>
              <a:r>
                <a:rPr lang="en-US" sz="2800" b="1" u="none">
                  <a:solidFill>
                    <a:srgbClr val="0097CC"/>
                  </a:solidFill>
                  <a:latin typeface="Calibri"/>
                  <a:ea typeface="Calibri"/>
                  <a:cs typeface="Times New Roman"/>
                </a:rPr>
                <a:t>Visual Studio Code</a:t>
              </a:r>
              <a:endParaRPr sz="1600" u="none">
                <a:solidFill>
                  <a:srgbClr val="0097CC"/>
                </a:solidFill>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w="http://schemas.openxmlformats.org/wordprocessingml/2006/main" xmlns:m="http://schemas.openxmlformats.org/officeDocument/2006/math" xmlns="">
      <p:transition spd="slow" advClick="1">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2" name="Rectangle 21"/>
          <p:cNvSpPr/>
          <p:nvPr/>
        </p:nvSpPr>
        <p:spPr bwMode="auto">
          <a:xfrm>
            <a:off x="12780500" y="7459981"/>
            <a:ext cx="12238903" cy="6858000"/>
          </a:xfrm>
          <a:prstGeom prst="rect">
            <a:avLst/>
          </a:prstGeom>
          <a:gradFill>
            <a:gsLst>
              <a:gs pos="0">
                <a:schemeClr val="accent2">
                  <a:lumMod val="0"/>
                  <a:lumOff val="100000"/>
                </a:schemeClr>
              </a:gs>
              <a:gs pos="60000">
                <a:srgbClr val="FFF9E7"/>
              </a:gs>
              <a:gs pos="100000">
                <a:schemeClr val="accent2">
                  <a:lumMod val="40000"/>
                  <a:lumOff val="60000"/>
                </a:schemeClr>
              </a:gs>
            </a:gsLst>
            <a:path path="circle"/>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en-IN"/>
          </a:p>
        </p:txBody>
      </p:sp>
      <p:sp>
        <p:nvSpPr>
          <p:cNvPr id="9" name="Rectangle 8"/>
          <p:cNvSpPr/>
          <p:nvPr/>
        </p:nvSpPr>
        <p:spPr bwMode="auto">
          <a:xfrm>
            <a:off x="-53907" y="0"/>
            <a:ext cx="12238903" cy="6858000"/>
          </a:xfrm>
          <a:prstGeom prst="rect">
            <a:avLst/>
          </a:prstGeom>
          <a:gradFill>
            <a:gsLst>
              <a:gs pos="0">
                <a:schemeClr val="accent2">
                  <a:lumMod val="0"/>
                  <a:lumOff val="100000"/>
                </a:schemeClr>
              </a:gs>
              <a:gs pos="60000">
                <a:srgbClr val="FFF9E7"/>
              </a:gs>
              <a:gs pos="100000">
                <a:srgbClr val="FFE07D"/>
              </a:gs>
            </a:gsLst>
            <a:path path="circle"/>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en-IN"/>
          </a:p>
        </p:txBody>
      </p:sp>
      <p:pic>
        <p:nvPicPr>
          <p:cNvPr id="1281958816" name="Picture 1281958815"/>
          <p:cNvPicPr>
            <a:picLocks noChangeAspect="1"/>
          </p:cNvPicPr>
          <p:nvPr/>
        </p:nvPicPr>
        <p:blipFill>
          <a:blip r:embed="rId3"/>
          <a:stretch/>
        </p:blipFill>
        <p:spPr bwMode="auto">
          <a:xfrm>
            <a:off x="9793649" y="267644"/>
            <a:ext cx="1888039" cy="577074"/>
          </a:xfrm>
          <a:prstGeom prst="rect">
            <a:avLst/>
          </a:prstGeom>
        </p:spPr>
      </p:pic>
      <p:pic>
        <p:nvPicPr>
          <p:cNvPr id="1997941246" name="Picture 17"/>
          <p:cNvPicPr>
            <a:picLocks noChangeAspect="1"/>
          </p:cNvPicPr>
          <p:nvPr/>
        </p:nvPicPr>
        <p:blipFill>
          <a:blip r:embed="rId4"/>
          <a:stretch/>
        </p:blipFill>
        <p:spPr bwMode="auto">
          <a:xfrm>
            <a:off x="391116" y="238462"/>
            <a:ext cx="878920" cy="828335"/>
          </a:xfrm>
          <a:prstGeom prst="rect">
            <a:avLst/>
          </a:prstGeom>
        </p:spPr>
      </p:pic>
      <p:sp>
        <p:nvSpPr>
          <p:cNvPr id="1438064315" name="TextBox 9"/>
          <p:cNvSpPr txBox="1"/>
          <p:nvPr/>
        </p:nvSpPr>
        <p:spPr bwMode="auto">
          <a:xfrm>
            <a:off x="1879282" y="-1152052"/>
            <a:ext cx="8438098" cy="678844"/>
          </a:xfrm>
          <a:prstGeom prst="rect">
            <a:avLst/>
          </a:prstGeom>
          <a:noFill/>
        </p:spPr>
        <p:txBody>
          <a:bodyPr wrap="square">
            <a:spAutoFit/>
          </a:bodyPr>
          <a:lstStyle/>
          <a:p>
            <a:pPr algn="ctr">
              <a:lnSpc>
                <a:spcPct val="107000"/>
              </a:lnSpc>
              <a:spcAft>
                <a:spcPts val="799"/>
              </a:spcAft>
              <a:defRPr/>
            </a:pPr>
            <a:r>
              <a:rPr lang="en-US" sz="3600" b="1" u="none">
                <a:latin typeface="Calibri"/>
                <a:ea typeface="Calibri"/>
                <a:cs typeface="Times New Roman"/>
              </a:rPr>
              <a:t>USED TECHNOLOGIES </a:t>
            </a:r>
            <a:endParaRPr sz="2000" u="none"/>
          </a:p>
        </p:txBody>
      </p:sp>
      <p:sp>
        <p:nvSpPr>
          <p:cNvPr id="2" name="TextBox 9"/>
          <p:cNvSpPr txBox="1"/>
          <p:nvPr/>
        </p:nvSpPr>
        <p:spPr bwMode="auto">
          <a:xfrm>
            <a:off x="1892785" y="424034"/>
            <a:ext cx="8438098" cy="678844"/>
          </a:xfrm>
          <a:prstGeom prst="rect">
            <a:avLst/>
          </a:prstGeom>
          <a:noFill/>
        </p:spPr>
        <p:txBody>
          <a:bodyPr wrap="square">
            <a:spAutoFit/>
          </a:bodyPr>
          <a:lstStyle/>
          <a:p>
            <a:pPr algn="ctr">
              <a:lnSpc>
                <a:spcPct val="107000"/>
              </a:lnSpc>
              <a:spcAft>
                <a:spcPts val="799"/>
              </a:spcAft>
              <a:defRPr/>
            </a:pPr>
            <a:r>
              <a:rPr lang="en-US" sz="3600" b="1" u="none" dirty="0">
                <a:latin typeface="Calibri"/>
                <a:ea typeface="Calibri"/>
                <a:cs typeface="Times New Roman"/>
              </a:rPr>
              <a:t>EXISTING SYSTEM</a:t>
            </a:r>
            <a:endParaRPr sz="2000" u="none" dirty="0"/>
          </a:p>
        </p:txBody>
      </p:sp>
      <p:sp>
        <p:nvSpPr>
          <p:cNvPr id="5" name="TextBox 9"/>
          <p:cNvSpPr txBox="1"/>
          <p:nvPr/>
        </p:nvSpPr>
        <p:spPr bwMode="auto">
          <a:xfrm>
            <a:off x="405122" y="1276811"/>
            <a:ext cx="11381755" cy="5215402"/>
          </a:xfrm>
          <a:prstGeom prst="rect">
            <a:avLst/>
          </a:prstGeom>
          <a:noFill/>
        </p:spPr>
        <p:txBody>
          <a:bodyPr wrap="square">
            <a:spAutoFit/>
          </a:bodyPr>
          <a:lstStyle/>
          <a:p>
            <a:pPr algn="just">
              <a:lnSpc>
                <a:spcPct val="107000"/>
              </a:lnSpc>
              <a:spcAft>
                <a:spcPts val="799"/>
              </a:spcAft>
              <a:defRPr/>
            </a:pPr>
            <a:r>
              <a:rPr lang="en-US" sz="3000" u="none">
                <a:latin typeface="Calibri"/>
                <a:ea typeface="Calibri"/>
                <a:cs typeface="Times New Roman"/>
              </a:rPr>
              <a:t>	In the current E-commerce landscape dominated by giants like Amazon and Flipkart, businesses benefit from global reach and convenience. However, the vastness of these platforms doesn't guarantee reaching every potential customer, leading to increased competition. </a:t>
            </a:r>
            <a:endParaRPr/>
          </a:p>
          <a:p>
            <a:pPr algn="just">
              <a:lnSpc>
                <a:spcPct val="107000"/>
              </a:lnSpc>
              <a:spcAft>
                <a:spcPts val="799"/>
              </a:spcAft>
              <a:defRPr/>
            </a:pPr>
            <a:r>
              <a:rPr lang="en-US" sz="3000">
                <a:latin typeface="Calibri"/>
                <a:ea typeface="Calibri"/>
                <a:cs typeface="Times New Roman"/>
              </a:rPr>
              <a:t>	</a:t>
            </a:r>
            <a:r>
              <a:rPr lang="en-US" sz="3000" u="none">
                <a:latin typeface="Calibri"/>
                <a:ea typeface="Calibri"/>
                <a:cs typeface="Times New Roman"/>
              </a:rPr>
              <a:t>To overcome this limitation, businesses are exploring independent online  storefronts  and  direct-to-consumer  channels.  While major </a:t>
            </a:r>
            <a:endParaRPr/>
          </a:p>
          <a:p>
            <a:pPr algn="just">
              <a:lnSpc>
                <a:spcPct val="107000"/>
              </a:lnSpc>
              <a:spcAft>
                <a:spcPts val="799"/>
              </a:spcAft>
              <a:defRPr/>
            </a:pPr>
            <a:r>
              <a:rPr lang="en-US" sz="3000">
                <a:latin typeface="Calibri"/>
                <a:ea typeface="Calibri"/>
                <a:cs typeface="Times New Roman"/>
              </a:rPr>
              <a:t>E</a:t>
            </a:r>
            <a:r>
              <a:rPr lang="en-US" sz="3000" u="none">
                <a:latin typeface="Calibri"/>
                <a:ea typeface="Calibri"/>
                <a:cs typeface="Times New Roman"/>
              </a:rPr>
              <a:t>-commerce platforms offer significant growth opportunities, it's essential for businesses to diversify strategies to ensure a personalized reach in today's dynamic and competitive marketplace.</a:t>
            </a:r>
            <a:endParaRPr sz="3000" u="none"/>
          </a:p>
        </p:txBody>
      </p:sp>
      <p:sp>
        <p:nvSpPr>
          <p:cNvPr id="23" name="TextBox 9"/>
          <p:cNvSpPr txBox="1"/>
          <p:nvPr/>
        </p:nvSpPr>
        <p:spPr bwMode="auto">
          <a:xfrm>
            <a:off x="1881210" y="-1663269"/>
            <a:ext cx="8438098" cy="678844"/>
          </a:xfrm>
          <a:prstGeom prst="rect">
            <a:avLst/>
          </a:prstGeom>
          <a:noFill/>
        </p:spPr>
        <p:txBody>
          <a:bodyPr wrap="square">
            <a:spAutoFit/>
          </a:bodyPr>
          <a:lstStyle/>
          <a:p>
            <a:pPr algn="ctr">
              <a:lnSpc>
                <a:spcPct val="107000"/>
              </a:lnSpc>
              <a:spcAft>
                <a:spcPts val="799"/>
              </a:spcAft>
              <a:defRPr/>
            </a:pPr>
            <a:r>
              <a:rPr lang="en-US" sz="3600" b="1" u="none" dirty="0">
                <a:latin typeface="Calibri"/>
                <a:ea typeface="Calibri"/>
                <a:cs typeface="Times New Roman"/>
              </a:rPr>
              <a:t>PROPOSED SYSTEM </a:t>
            </a:r>
            <a:endParaRPr sz="2000" u="none" dirty="0"/>
          </a:p>
        </p:txBody>
      </p:sp>
      <p:sp>
        <p:nvSpPr>
          <p:cNvPr id="24" name="TextBox 9"/>
          <p:cNvSpPr txBox="1"/>
          <p:nvPr/>
        </p:nvSpPr>
        <p:spPr bwMode="auto">
          <a:xfrm>
            <a:off x="10317380" y="8857828"/>
            <a:ext cx="1867616" cy="33269749"/>
          </a:xfrm>
          <a:prstGeom prst="rect">
            <a:avLst/>
          </a:prstGeom>
          <a:noFill/>
        </p:spPr>
        <p:txBody>
          <a:bodyPr wrap="square">
            <a:spAutoFit/>
          </a:bodyPr>
          <a:lstStyle/>
          <a:p>
            <a:pPr algn="just">
              <a:lnSpc>
                <a:spcPct val="107000"/>
              </a:lnSpc>
              <a:spcAft>
                <a:spcPts val="799"/>
              </a:spcAft>
              <a:defRPr/>
            </a:pPr>
            <a:r>
              <a:rPr lang="en-US" sz="3000" u="none">
                <a:latin typeface="Calibri"/>
                <a:ea typeface="Calibri"/>
                <a:cs typeface="Times New Roman"/>
              </a:rPr>
              <a:t>	Our e-commerce solution targets smaller retailers, offering a cost-effective pathway to online sales. Through our intuitive frontend platform, retailers effortlessly link their store details to Shopify, enabling seamless online transactions. This approach provides an affordable and accessible entry into e-commerce, empowering smaller businesses to expand their reach and enhance sales. </a:t>
            </a:r>
            <a:endParaRPr/>
          </a:p>
          <a:p>
            <a:pPr algn="just">
              <a:lnSpc>
                <a:spcPct val="107000"/>
              </a:lnSpc>
              <a:spcAft>
                <a:spcPts val="799"/>
              </a:spcAft>
              <a:defRPr/>
            </a:pPr>
            <a:r>
              <a:rPr lang="en-US" sz="3000">
                <a:latin typeface="Calibri"/>
                <a:ea typeface="Calibri"/>
                <a:cs typeface="Times New Roman"/>
              </a:rPr>
              <a:t>	</a:t>
            </a:r>
            <a:r>
              <a:rPr lang="en-US" sz="3000" u="none">
                <a:latin typeface="Calibri"/>
                <a:ea typeface="Calibri"/>
                <a:cs typeface="Times New Roman"/>
              </a:rPr>
              <a:t>By bridging the gap between retailers and the vast online marketplace, our proposed system ensures affordability and increased visibility, fostering growth for businesses of all sizes.</a:t>
            </a:r>
            <a:endParaRPr sz="3000" u="none"/>
          </a:p>
        </p:txBody>
      </p:sp>
      <p:sp>
        <p:nvSpPr>
          <p:cNvPr id="34" name="Flowchart: Alternative Process 1078788782"/>
          <p:cNvSpPr/>
          <p:nvPr/>
        </p:nvSpPr>
        <p:spPr bwMode="auto">
          <a:xfrm>
            <a:off x="12428376" y="2292975"/>
            <a:ext cx="10748380" cy="3883110"/>
          </a:xfrm>
          <a:prstGeom prst="flowChartAlternateProcess">
            <a:avLst/>
          </a:prstGeom>
          <a:solidFill>
            <a:srgbClr val="002060">
              <a:alpha val="58000"/>
            </a:srgbClr>
          </a:solidFill>
          <a:ln w="12700" cap="flat" cmpd="sng" algn="ctr">
            <a:noFill/>
            <a:prstDash val="sysDot"/>
            <a:miter lim="800000"/>
          </a:ln>
          <a:effectLst>
            <a:outerShdw blurRad="292100" dist="38100" dir="5400000" sx="106000" sy="106000" algn="t" rotWithShape="0">
              <a:prstClr val="black">
                <a:alpha val="4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IN"/>
          </a:p>
        </p:txBody>
      </p:sp>
      <p:sp>
        <p:nvSpPr>
          <p:cNvPr id="35" name="TextBox 579697661"/>
          <p:cNvSpPr txBox="1"/>
          <p:nvPr/>
        </p:nvSpPr>
        <p:spPr bwMode="auto">
          <a:xfrm>
            <a:off x="16552749" y="2814223"/>
            <a:ext cx="6165104" cy="3097771"/>
          </a:xfrm>
          <a:prstGeom prst="rect">
            <a:avLst/>
          </a:prstGeom>
          <a:noFill/>
        </p:spPr>
        <p:txBody>
          <a:bodyPr vert="horz" wrap="square" lIns="91440" tIns="45720" rIns="91440" bIns="45720" numCol="1" spcCol="0" rtlCol="0" fromWordArt="0" anchor="t" anchorCtr="0" forceAA="0" compatLnSpc="0">
            <a:spAutoFit/>
          </a:bodyPr>
          <a:ls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l">
              <a:defRPr/>
            </a:pPr>
            <a:r>
              <a:rPr lang="en-US" sz="2400" b="0" i="0">
                <a:solidFill>
                  <a:srgbClr val="ECECEC"/>
                </a:solidFill>
                <a:latin typeface="Söhne"/>
              </a:rPr>
              <a:t>Visual Studio Code is crucial for developing the website in our project, providing a powerful and lightweight integrated development environment (IDE). With its user-friendly interface, Visual Studio Code enhances efficiency, ensuring a smooth and productive development process for our e-commerce platform.</a:t>
            </a:r>
            <a:endParaRPr/>
          </a:p>
        </p:txBody>
      </p:sp>
      <p:grpSp>
        <p:nvGrpSpPr>
          <p:cNvPr id="36" name="Group 35"/>
          <p:cNvGrpSpPr/>
          <p:nvPr/>
        </p:nvGrpSpPr>
        <p:grpSpPr bwMode="auto">
          <a:xfrm>
            <a:off x="12564289" y="2802707"/>
            <a:ext cx="4177726" cy="2827641"/>
            <a:chOff x="4007136" y="2610981"/>
            <a:chExt cx="4177726" cy="2827641"/>
          </a:xfrm>
        </p:grpSpPr>
        <p:pic>
          <p:nvPicPr>
            <p:cNvPr id="37" name="Picture 36"/>
            <p:cNvPicPr>
              <a:picLocks noChangeAspect="1"/>
            </p:cNvPicPr>
            <p:nvPr/>
          </p:nvPicPr>
          <p:blipFill>
            <a:blip r:embed="rId5"/>
            <a:stretch/>
          </p:blipFill>
          <p:spPr bwMode="auto">
            <a:xfrm>
              <a:off x="4959752" y="2610981"/>
              <a:ext cx="2133598" cy="2098038"/>
            </a:xfrm>
            <a:prstGeom prst="rect">
              <a:avLst/>
            </a:prstGeom>
          </p:spPr>
        </p:pic>
        <p:sp>
          <p:nvSpPr>
            <p:cNvPr id="38" name="TextBox 9"/>
            <p:cNvSpPr txBox="1"/>
            <p:nvPr/>
          </p:nvSpPr>
          <p:spPr bwMode="auto">
            <a:xfrm>
              <a:off x="4007136" y="4905719"/>
              <a:ext cx="4177726" cy="532903"/>
            </a:xfrm>
            <a:prstGeom prst="rect">
              <a:avLst/>
            </a:prstGeom>
            <a:noFill/>
          </p:spPr>
          <p:txBody>
            <a:bodyPr wrap="square">
              <a:spAutoFit/>
            </a:bodyPr>
            <a:ls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lnSpc>
                  <a:spcPct val="107000"/>
                </a:lnSpc>
                <a:spcAft>
                  <a:spcPts val="799"/>
                </a:spcAft>
                <a:defRPr/>
              </a:pPr>
              <a:r>
                <a:rPr lang="en-US" sz="2800" b="1" u="none">
                  <a:solidFill>
                    <a:srgbClr val="0097CC"/>
                  </a:solidFill>
                  <a:latin typeface="Calibri"/>
                  <a:ea typeface="Calibri"/>
                  <a:cs typeface="Times New Roman"/>
                </a:rPr>
                <a:t>Visual Studio Code</a:t>
              </a:r>
              <a:endParaRPr sz="1600" u="none">
                <a:solidFill>
                  <a:srgbClr val="0097CC"/>
                </a:solidFill>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w="http://schemas.openxmlformats.org/wordprocessingml/2006/main" xmlns:m="http://schemas.openxmlformats.org/officeDocument/2006/math" xmlns="">
      <p:transition spd="slow" advClick="1">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9" name="Rectangle 8"/>
          <p:cNvSpPr/>
          <p:nvPr/>
        </p:nvSpPr>
        <p:spPr bwMode="auto">
          <a:xfrm>
            <a:off x="12184996" y="7162055"/>
            <a:ext cx="12238903" cy="6858000"/>
          </a:xfrm>
          <a:prstGeom prst="rect">
            <a:avLst/>
          </a:prstGeom>
          <a:gradFill>
            <a:gsLst>
              <a:gs pos="0">
                <a:schemeClr val="accent2">
                  <a:lumMod val="0"/>
                  <a:lumOff val="100000"/>
                </a:schemeClr>
              </a:gs>
              <a:gs pos="60000">
                <a:srgbClr val="FFF9E7"/>
              </a:gs>
              <a:gs pos="100000">
                <a:srgbClr val="FFE07D"/>
              </a:gs>
            </a:gsLst>
            <a:path path="circle"/>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en-IN"/>
          </a:p>
        </p:txBody>
      </p:sp>
      <p:sp>
        <p:nvSpPr>
          <p:cNvPr id="8" name="Rectangle 7"/>
          <p:cNvSpPr/>
          <p:nvPr/>
        </p:nvSpPr>
        <p:spPr bwMode="auto">
          <a:xfrm>
            <a:off x="-53907" y="0"/>
            <a:ext cx="12238903" cy="6858000"/>
          </a:xfrm>
          <a:prstGeom prst="rect">
            <a:avLst/>
          </a:prstGeom>
          <a:gradFill>
            <a:gsLst>
              <a:gs pos="0">
                <a:schemeClr val="accent2">
                  <a:lumMod val="0"/>
                  <a:lumOff val="100000"/>
                </a:schemeClr>
              </a:gs>
              <a:gs pos="60000">
                <a:srgbClr val="FFF9E7"/>
              </a:gs>
              <a:gs pos="100000">
                <a:schemeClr val="accent2">
                  <a:lumMod val="40000"/>
                  <a:lumOff val="60000"/>
                </a:schemeClr>
              </a:gs>
            </a:gsLst>
            <a:path path="circle"/>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en-IN"/>
          </a:p>
        </p:txBody>
      </p:sp>
      <p:pic>
        <p:nvPicPr>
          <p:cNvPr id="1281958816" name="Picture 1281958815"/>
          <p:cNvPicPr>
            <a:picLocks noChangeAspect="1"/>
          </p:cNvPicPr>
          <p:nvPr/>
        </p:nvPicPr>
        <p:blipFill>
          <a:blip r:embed="rId3"/>
          <a:stretch/>
        </p:blipFill>
        <p:spPr bwMode="auto">
          <a:xfrm>
            <a:off x="9793649" y="267644"/>
            <a:ext cx="1888039" cy="577074"/>
          </a:xfrm>
          <a:prstGeom prst="rect">
            <a:avLst/>
          </a:prstGeom>
        </p:spPr>
      </p:pic>
      <p:pic>
        <p:nvPicPr>
          <p:cNvPr id="1997941246" name="Picture 17"/>
          <p:cNvPicPr>
            <a:picLocks noChangeAspect="1"/>
          </p:cNvPicPr>
          <p:nvPr/>
        </p:nvPicPr>
        <p:blipFill>
          <a:blip r:embed="rId4"/>
          <a:stretch/>
        </p:blipFill>
        <p:spPr bwMode="auto">
          <a:xfrm>
            <a:off x="391116" y="238462"/>
            <a:ext cx="878920" cy="828335"/>
          </a:xfrm>
          <a:prstGeom prst="rect">
            <a:avLst/>
          </a:prstGeom>
        </p:spPr>
      </p:pic>
      <p:sp>
        <p:nvSpPr>
          <p:cNvPr id="2" name="TextBox 9"/>
          <p:cNvSpPr txBox="1"/>
          <p:nvPr/>
        </p:nvSpPr>
        <p:spPr bwMode="auto">
          <a:xfrm>
            <a:off x="1881210" y="470331"/>
            <a:ext cx="8438098" cy="678844"/>
          </a:xfrm>
          <a:prstGeom prst="rect">
            <a:avLst/>
          </a:prstGeom>
          <a:noFill/>
        </p:spPr>
        <p:txBody>
          <a:bodyPr wrap="square">
            <a:spAutoFit/>
          </a:bodyPr>
          <a:lstStyle/>
          <a:p>
            <a:pPr algn="ctr">
              <a:lnSpc>
                <a:spcPct val="107000"/>
              </a:lnSpc>
              <a:spcAft>
                <a:spcPts val="799"/>
              </a:spcAft>
              <a:defRPr/>
            </a:pPr>
            <a:r>
              <a:rPr lang="en-US" sz="3600" b="1" u="none" dirty="0">
                <a:latin typeface="Calibri"/>
                <a:ea typeface="Calibri"/>
                <a:cs typeface="Times New Roman"/>
              </a:rPr>
              <a:t>PROPOSED SYSTEM</a:t>
            </a:r>
            <a:endParaRPr sz="2000" u="none" dirty="0"/>
          </a:p>
        </p:txBody>
      </p:sp>
      <p:sp>
        <p:nvSpPr>
          <p:cNvPr id="5" name="TextBox 9"/>
          <p:cNvSpPr txBox="1"/>
          <p:nvPr/>
        </p:nvSpPr>
        <p:spPr bwMode="auto">
          <a:xfrm>
            <a:off x="420956" y="1577752"/>
            <a:ext cx="11381755" cy="4618828"/>
          </a:xfrm>
          <a:prstGeom prst="rect">
            <a:avLst/>
          </a:prstGeom>
          <a:noFill/>
        </p:spPr>
        <p:txBody>
          <a:bodyPr wrap="square">
            <a:spAutoFit/>
          </a:bodyPr>
          <a:lstStyle/>
          <a:p>
            <a:pPr algn="just">
              <a:lnSpc>
                <a:spcPct val="107000"/>
              </a:lnSpc>
              <a:spcAft>
                <a:spcPts val="799"/>
              </a:spcAft>
              <a:defRPr/>
            </a:pPr>
            <a:r>
              <a:rPr lang="en-US" sz="3000" u="none">
                <a:latin typeface="Calibri"/>
                <a:ea typeface="Calibri"/>
                <a:cs typeface="Times New Roman"/>
              </a:rPr>
              <a:t>	Our e-commerce solution targets smaller retailers, offering a cost-effective pathway to online sales. Through our intuitive frontend platform, retailers effortlessly link their store details to Shopify, enabling seamless online transactions. This approach provides an affordable and accessible entry into e-commerce, empowering smaller businesses to expand their reach and enhance sales. </a:t>
            </a:r>
            <a:endParaRPr/>
          </a:p>
          <a:p>
            <a:pPr algn="just">
              <a:lnSpc>
                <a:spcPct val="107000"/>
              </a:lnSpc>
              <a:spcAft>
                <a:spcPts val="799"/>
              </a:spcAft>
              <a:defRPr/>
            </a:pPr>
            <a:r>
              <a:rPr lang="en-US" sz="3000">
                <a:latin typeface="Calibri"/>
                <a:ea typeface="Calibri"/>
                <a:cs typeface="Times New Roman"/>
              </a:rPr>
              <a:t>	</a:t>
            </a:r>
            <a:r>
              <a:rPr lang="en-US" sz="3000" u="none">
                <a:latin typeface="Calibri"/>
                <a:ea typeface="Calibri"/>
                <a:cs typeface="Times New Roman"/>
              </a:rPr>
              <a:t>By bridging the gap between retailers and the vast online marketplace, our proposed system ensures affordability and increased visibility, fostering growth for businesses of all sizes.</a:t>
            </a:r>
            <a:endParaRPr sz="3000" u="none"/>
          </a:p>
        </p:txBody>
      </p:sp>
      <p:sp>
        <p:nvSpPr>
          <p:cNvPr id="3" name="Rectangle 2"/>
          <p:cNvSpPr/>
          <p:nvPr/>
        </p:nvSpPr>
        <p:spPr bwMode="auto">
          <a:xfrm>
            <a:off x="0" y="7040879"/>
            <a:ext cx="12192000" cy="6858001"/>
          </a:xfrm>
          <a:prstGeom prst="rect">
            <a:avLst/>
          </a:prstGeom>
          <a:gradFill>
            <a:gsLst>
              <a:gs pos="0">
                <a:schemeClr val="accent3">
                  <a:lumMod val="40000"/>
                  <a:lumOff val="60000"/>
                </a:schemeClr>
              </a:gs>
              <a:gs pos="46000">
                <a:schemeClr val="bg1">
                  <a:lumMod val="85000"/>
                </a:schemeClr>
              </a:gs>
              <a:gs pos="100000">
                <a:schemeClr val="bg1">
                  <a:lumMod val="65000"/>
                </a:schemeClr>
              </a:gs>
            </a:gsLst>
            <a:path path="circle"/>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en-IN"/>
          </a:p>
        </p:txBody>
      </p:sp>
      <p:sp>
        <p:nvSpPr>
          <p:cNvPr id="4" name="TextBox 9"/>
          <p:cNvSpPr txBox="1"/>
          <p:nvPr/>
        </p:nvSpPr>
        <p:spPr bwMode="auto">
          <a:xfrm>
            <a:off x="1913068" y="-982899"/>
            <a:ext cx="8444937" cy="678844"/>
          </a:xfrm>
          <a:prstGeom prst="rect">
            <a:avLst/>
          </a:prstGeom>
          <a:noFill/>
        </p:spPr>
        <p:txBody>
          <a:bodyPr wrap="square" lIns="91440" tIns="45720" rIns="91440" bIns="45720" anchor="t">
            <a:spAutoFit/>
          </a:bodyPr>
          <a:lstStyle/>
          <a:p>
            <a:pPr algn="ctr">
              <a:lnSpc>
                <a:spcPct val="107000"/>
              </a:lnSpc>
              <a:spcAft>
                <a:spcPts val="799"/>
              </a:spcAft>
              <a:defRPr/>
            </a:pPr>
            <a:r>
              <a:rPr lang="en-US" sz="3600" b="1">
                <a:latin typeface="Calibri"/>
                <a:cs typeface="Times New Roman"/>
              </a:rPr>
              <a:t>SOFTWARE REQUIREMENTS</a:t>
            </a:r>
            <a:endParaRPr/>
          </a:p>
        </p:txBody>
      </p:sp>
      <p:sp>
        <p:nvSpPr>
          <p:cNvPr id="7" name="TextBox 9"/>
          <p:cNvSpPr txBox="1"/>
          <p:nvPr/>
        </p:nvSpPr>
        <p:spPr bwMode="auto">
          <a:xfrm>
            <a:off x="1275036" y="8138255"/>
            <a:ext cx="9402533" cy="5242461"/>
          </a:xfrm>
          <a:prstGeom prst="rect">
            <a:avLst/>
          </a:prstGeom>
          <a:noFill/>
        </p:spPr>
        <p:txBody>
          <a:bodyPr wrap="square" lIns="91440" tIns="45720" rIns="91440" bIns="45720" anchor="t">
            <a:spAutoFit/>
          </a:bodyPr>
          <a:lstStyle/>
          <a:p>
            <a:pPr>
              <a:lnSpc>
                <a:spcPct val="107000"/>
              </a:lnSpc>
              <a:spcAft>
                <a:spcPts val="799"/>
              </a:spcAft>
              <a:defRPr/>
            </a:pPr>
            <a:r>
              <a:rPr lang="en-US" sz="2400" b="1">
                <a:latin typeface="Calibri"/>
                <a:cs typeface="Times New Roman"/>
              </a:rPr>
              <a:t>Web Browser:    </a:t>
            </a:r>
            <a:endParaRPr/>
          </a:p>
          <a:p>
            <a:pPr>
              <a:lnSpc>
                <a:spcPct val="107000"/>
              </a:lnSpc>
              <a:spcAft>
                <a:spcPts val="799"/>
              </a:spcAft>
              <a:defRPr/>
            </a:pPr>
            <a:r>
              <a:rPr lang="en-US" sz="2400">
                <a:latin typeface="Calibri"/>
                <a:cs typeface="Times New Roman"/>
              </a:rPr>
              <a:t>		An up-to-date web browser based on web 					2.0 or above</a:t>
            </a:r>
            <a:endParaRPr/>
          </a:p>
          <a:p>
            <a:pPr algn="just">
              <a:lnSpc>
                <a:spcPct val="107000"/>
              </a:lnSpc>
              <a:spcAft>
                <a:spcPts val="799"/>
              </a:spcAft>
              <a:defRPr/>
            </a:pPr>
            <a:r>
              <a:rPr lang="en-US" sz="2400" b="1">
                <a:latin typeface="Calibri"/>
                <a:cs typeface="Times New Roman"/>
              </a:rPr>
              <a:t>FTP client:</a:t>
            </a:r>
            <a:endParaRPr/>
          </a:p>
          <a:p>
            <a:pPr algn="just">
              <a:lnSpc>
                <a:spcPct val="107000"/>
              </a:lnSpc>
              <a:spcAft>
                <a:spcPts val="799"/>
              </a:spcAft>
              <a:defRPr/>
            </a:pPr>
            <a:r>
              <a:rPr lang="en-US" sz="2400" b="1">
                <a:latin typeface="Calibri"/>
                <a:cs typeface="Times New Roman"/>
              </a:rPr>
              <a:t>		</a:t>
            </a:r>
            <a:r>
              <a:rPr lang="en-US" sz="2400">
                <a:latin typeface="Calibri"/>
                <a:cs typeface="Times New Roman"/>
              </a:rPr>
              <a:t>To upload files to your web</a:t>
            </a:r>
            <a:endParaRPr/>
          </a:p>
          <a:p>
            <a:pPr algn="just">
              <a:lnSpc>
                <a:spcPct val="107000"/>
              </a:lnSpc>
              <a:spcAft>
                <a:spcPts val="799"/>
              </a:spcAft>
              <a:defRPr/>
            </a:pPr>
            <a:r>
              <a:rPr lang="en-US" sz="2400" b="1">
                <a:latin typeface="Calibri"/>
                <a:cs typeface="Times New Roman"/>
              </a:rPr>
              <a:t>Internet connection</a:t>
            </a:r>
            <a:r>
              <a:rPr lang="en-US" sz="2400">
                <a:latin typeface="Calibri"/>
                <a:cs typeface="Times New Roman"/>
              </a:rPr>
              <a:t>: </a:t>
            </a:r>
            <a:endParaRPr/>
          </a:p>
          <a:p>
            <a:pPr algn="just">
              <a:lnSpc>
                <a:spcPct val="107000"/>
              </a:lnSpc>
              <a:spcAft>
                <a:spcPts val="799"/>
              </a:spcAft>
              <a:defRPr/>
            </a:pPr>
            <a:r>
              <a:rPr lang="en-US" sz="2400">
                <a:latin typeface="Calibri"/>
                <a:cs typeface="Times New Roman"/>
              </a:rPr>
              <a:t>		A stable internet connection for 						better experience </a:t>
            </a:r>
            <a:endParaRPr/>
          </a:p>
          <a:p>
            <a:pPr algn="just">
              <a:lnSpc>
                <a:spcPct val="107000"/>
              </a:lnSpc>
              <a:spcAft>
                <a:spcPts val="799"/>
              </a:spcAft>
              <a:defRPr/>
            </a:pPr>
            <a:r>
              <a:rPr lang="en-US" sz="2400" b="1">
                <a:latin typeface="Calibri"/>
                <a:cs typeface="Times New Roman"/>
              </a:rPr>
              <a:t>Operating system:</a:t>
            </a:r>
            <a:endParaRPr/>
          </a:p>
          <a:p>
            <a:pPr algn="just">
              <a:lnSpc>
                <a:spcPct val="107000"/>
              </a:lnSpc>
              <a:spcAft>
                <a:spcPts val="799"/>
              </a:spcAft>
              <a:defRPr/>
            </a:pPr>
            <a:r>
              <a:rPr lang="en-US" sz="2400">
                <a:latin typeface="Calibri"/>
                <a:cs typeface="Times New Roman"/>
              </a:rPr>
              <a:t>		Windows 8 or later, or any 64 bit </a:t>
            </a:r>
            <a:endParaRPr/>
          </a:p>
          <a:p>
            <a:pPr algn="just">
              <a:lnSpc>
                <a:spcPct val="107000"/>
              </a:lnSpc>
              <a:spcAft>
                <a:spcPts val="799"/>
              </a:spcAft>
              <a:defRPr/>
            </a:pPr>
            <a:r>
              <a:rPr lang="en-US" sz="2400">
                <a:latin typeface="Calibri"/>
                <a:cs typeface="Times New Roman"/>
              </a:rPr>
              <a:t>		operating system</a:t>
            </a:r>
            <a:endParaRPr sz="1200"/>
          </a:p>
        </p:txBody>
      </p:sp>
      <p:sp>
        <p:nvSpPr>
          <p:cNvPr id="20" name="TextBox 9"/>
          <p:cNvSpPr txBox="1"/>
          <p:nvPr/>
        </p:nvSpPr>
        <p:spPr bwMode="auto">
          <a:xfrm>
            <a:off x="4761543" y="7801788"/>
            <a:ext cx="2429518" cy="27444564"/>
          </a:xfrm>
          <a:prstGeom prst="rect">
            <a:avLst/>
          </a:prstGeom>
          <a:noFill/>
        </p:spPr>
        <p:txBody>
          <a:bodyPr wrap="square">
            <a:spAutoFit/>
          </a:bodyPr>
          <a:lstStyle/>
          <a:p>
            <a:pPr algn="just">
              <a:lnSpc>
                <a:spcPct val="107000"/>
              </a:lnSpc>
              <a:spcAft>
                <a:spcPts val="799"/>
              </a:spcAft>
              <a:defRPr/>
            </a:pPr>
            <a:r>
              <a:rPr lang="en-US" sz="3000" u="none">
                <a:latin typeface="Calibri"/>
                <a:ea typeface="Calibri"/>
                <a:cs typeface="Times New Roman"/>
              </a:rPr>
              <a:t>	In the current E-commerce landscape dominated by giants like Amazon and Flipkart, businesses benefit from global reach and convenience. However, the vastness of these platforms doesn't guarantee reaching every potential customer, leading to increased competition. </a:t>
            </a:r>
            <a:endParaRPr/>
          </a:p>
          <a:p>
            <a:pPr algn="just">
              <a:lnSpc>
                <a:spcPct val="107000"/>
              </a:lnSpc>
              <a:spcAft>
                <a:spcPts val="799"/>
              </a:spcAft>
              <a:defRPr/>
            </a:pPr>
            <a:r>
              <a:rPr lang="en-US" sz="3000">
                <a:latin typeface="Calibri"/>
                <a:ea typeface="Calibri"/>
                <a:cs typeface="Times New Roman"/>
              </a:rPr>
              <a:t>	</a:t>
            </a:r>
            <a:r>
              <a:rPr lang="en-US" sz="3000" u="none">
                <a:latin typeface="Calibri"/>
                <a:ea typeface="Calibri"/>
                <a:cs typeface="Times New Roman"/>
              </a:rPr>
              <a:t>To overcome this limitation, businesses are exploring independent online  storefronts  and  direct-to-consumer  channels.  While major </a:t>
            </a:r>
            <a:endParaRPr/>
          </a:p>
          <a:p>
            <a:pPr algn="just">
              <a:lnSpc>
                <a:spcPct val="107000"/>
              </a:lnSpc>
              <a:spcAft>
                <a:spcPts val="799"/>
              </a:spcAft>
              <a:defRPr/>
            </a:pPr>
            <a:r>
              <a:rPr lang="en-US" sz="3000">
                <a:latin typeface="Calibri"/>
                <a:ea typeface="Calibri"/>
                <a:cs typeface="Times New Roman"/>
              </a:rPr>
              <a:t>E</a:t>
            </a:r>
            <a:r>
              <a:rPr lang="en-US" sz="3000" u="none">
                <a:latin typeface="Calibri"/>
                <a:ea typeface="Calibri"/>
                <a:cs typeface="Times New Roman"/>
              </a:rPr>
              <a:t>-commerce platforms offer significant growth opportunities, it's essential for businesses to diversify strategies to ensure a personalized reach in today's dynamic and competitive marketplace.</a:t>
            </a:r>
            <a:endParaRPr sz="3000" u="none"/>
          </a:p>
        </p:txBody>
      </p:sp>
      <mc:AlternateContent xmlns:mc="http://schemas.openxmlformats.org/markup-compatibility/2006">
        <mc:Choice xmlns:am3d="http://schemas.microsoft.com/office/drawing/2017/model3d" Requires="am3d">
          <p:graphicFrame>
            <p:nvGraphicFramePr>
              <p:cNvPr id="11" name="3D Model 10" descr="Laptop Computer">
                <a:extLst>
                  <a:ext uri="{FF2B5EF4-FFF2-40B4-BE49-F238E27FC236}">
                    <a16:creationId xmlns:a16="http://schemas.microsoft.com/office/drawing/2014/main" id="{68638544-E3A1-B5FB-5C41-C52926762749}"/>
                  </a:ext>
                </a:extLst>
              </p:cNvPr>
              <p:cNvGraphicFramePr>
                <a:graphicFrameLocks noChangeAspect="1"/>
              </p:cNvGraphicFramePr>
              <p:nvPr>
                <p:extLst>
                  <p:ext uri="{D42A27DB-BD31-4B8C-83A1-F6EECF244321}">
                    <p14:modId xmlns:p14="http://schemas.microsoft.com/office/powerpoint/2010/main" val="1171972442"/>
                  </p:ext>
                </p:extLst>
              </p:nvPr>
            </p:nvGraphicFramePr>
            <p:xfrm>
              <a:off x="13089258" y="2563365"/>
              <a:ext cx="3384808" cy="2457763"/>
            </p:xfrm>
            <a:graphic>
              <a:graphicData uri="http://schemas.microsoft.com/office/drawing/2017/model3d">
                <am3d:model3d r:embed="rId5">
                  <am3d:spPr>
                    <a:xfrm>
                      <a:off x="0" y="0"/>
                      <a:ext cx="3384808" cy="2457763"/>
                    </a:xfrm>
                    <a:prstGeom prst="rect">
                      <a:avLst/>
                    </a:prstGeom>
                  </am3d:spPr>
                  <am3d:camera>
                    <am3d:pos x="0" y="0" z="65422528"/>
                    <am3d:up dx="0" dy="36000000" dz="0"/>
                    <am3d:lookAt x="0" y="0" z="0"/>
                    <am3d:perspective fov="2700000"/>
                  </am3d:camera>
                  <am3d:trans>
                    <am3d:meterPerModelUnit n="3145800" d="1000000"/>
                    <am3d:preTrans dx="-543" dy="-12469323" dz="2456953"/>
                    <am3d:scale>
                      <am3d:sx n="1000000" d="1000000"/>
                      <am3d:sy n="1000000" d="1000000"/>
                      <am3d:sz n="1000000" d="1000000"/>
                    </am3d:scale>
                    <am3d:rot ax="-10568304" ay="401231" az="-10772976"/>
                    <am3d:postTrans dx="0" dy="0" dz="0"/>
                  </am3d:trans>
                  <am3d:raster rName="Office3DRenderer" rVer="16.0.8326">
                    <am3d:blip r:embed="rId6"/>
                  </am3d:raster>
                  <am3d:objViewport viewportSz="396932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descr="Laptop Computer">
                <a:extLst>
                  <a:ext uri="{FF2B5EF4-FFF2-40B4-BE49-F238E27FC236}">
                    <a16:creationId xmlns:a16="http://schemas.microsoft.com/office/drawing/2014/main" id="{68638544-E3A1-B5FB-5C41-C52926762749}"/>
                  </a:ext>
                </a:extLst>
              </p:cNvPr>
              <p:cNvPicPr>
                <a:picLocks noGrp="1" noRot="1" noChangeAspect="1" noMove="1" noResize="1" noEditPoints="1" noAdjustHandles="1" noChangeArrowheads="1" noChangeShapeType="1" noCrop="1"/>
              </p:cNvPicPr>
              <p:nvPr/>
            </p:nvPicPr>
            <p:blipFill>
              <a:blip r:embed="rId6"/>
              <a:stretch>
                <a:fillRect/>
              </a:stretch>
            </p:blipFill>
            <p:spPr>
              <a:xfrm>
                <a:off x="13089258" y="2563365"/>
                <a:ext cx="3384808" cy="2457763"/>
              </a:xfrm>
              <a:prstGeom prst="rect">
                <a:avLst/>
              </a:prstGeom>
            </p:spPr>
          </p:pic>
        </mc:Fallback>
      </mc:AlternateContent>
      <p:sp>
        <p:nvSpPr>
          <p:cNvPr id="14" name="TextBox 9">
            <a:extLst>
              <a:ext uri="{FF2B5EF4-FFF2-40B4-BE49-F238E27FC236}">
                <a16:creationId xmlns:a16="http://schemas.microsoft.com/office/drawing/2014/main" id="{DE773595-0F5A-79FF-A709-CFA2D9384A77}"/>
              </a:ext>
            </a:extLst>
          </p:cNvPr>
          <p:cNvSpPr txBox="1"/>
          <p:nvPr/>
        </p:nvSpPr>
        <p:spPr bwMode="auto">
          <a:xfrm>
            <a:off x="1892785" y="-1237126"/>
            <a:ext cx="8438098" cy="678844"/>
          </a:xfrm>
          <a:prstGeom prst="rect">
            <a:avLst/>
          </a:prstGeom>
          <a:noFill/>
        </p:spPr>
        <p:txBody>
          <a:bodyPr wrap="square">
            <a:spAutoFit/>
          </a:bodyPr>
          <a:lstStyle/>
          <a:p>
            <a:pPr algn="ctr">
              <a:lnSpc>
                <a:spcPct val="107000"/>
              </a:lnSpc>
              <a:spcAft>
                <a:spcPts val="799"/>
              </a:spcAft>
              <a:defRPr/>
            </a:pPr>
            <a:r>
              <a:rPr lang="en-US" sz="3600" b="1" u="none" dirty="0">
                <a:latin typeface="Calibri"/>
                <a:ea typeface="Calibri"/>
                <a:cs typeface="Times New Roman"/>
              </a:rPr>
              <a:t>EXISTING SYSTEM</a:t>
            </a:r>
            <a:endParaRPr sz="2000" u="none"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w="http://schemas.openxmlformats.org/wordprocessingml/2006/main" xmlns:m="http://schemas.openxmlformats.org/officeDocument/2006/math" xmlns="">
      <p:transition spd="slow" advClick="1">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sp>
        <p:nvSpPr>
          <p:cNvPr id="16" name="Rectangle 15"/>
          <p:cNvSpPr/>
          <p:nvPr/>
        </p:nvSpPr>
        <p:spPr bwMode="auto">
          <a:xfrm>
            <a:off x="-13145852" y="-6819481"/>
            <a:ext cx="12238903" cy="6858000"/>
          </a:xfrm>
          <a:prstGeom prst="rect">
            <a:avLst/>
          </a:prstGeom>
          <a:gradFill>
            <a:gsLst>
              <a:gs pos="0">
                <a:schemeClr val="accent2">
                  <a:lumMod val="0"/>
                  <a:lumOff val="100000"/>
                </a:schemeClr>
              </a:gs>
              <a:gs pos="60000">
                <a:srgbClr val="FFF9E7"/>
              </a:gs>
              <a:gs pos="100000">
                <a:schemeClr val="accent2">
                  <a:lumMod val="40000"/>
                  <a:lumOff val="60000"/>
                </a:schemeClr>
              </a:gs>
            </a:gsLst>
            <a:path path="circle"/>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en-IN"/>
          </a:p>
        </p:txBody>
      </p:sp>
      <p:sp>
        <p:nvSpPr>
          <p:cNvPr id="13" name="Rectangle 12"/>
          <p:cNvSpPr/>
          <p:nvPr/>
        </p:nvSpPr>
        <p:spPr bwMode="auto">
          <a:xfrm>
            <a:off x="0" y="-1"/>
            <a:ext cx="12192000" cy="6858001"/>
          </a:xfrm>
          <a:prstGeom prst="rect">
            <a:avLst/>
          </a:prstGeom>
          <a:gradFill>
            <a:gsLst>
              <a:gs pos="0">
                <a:schemeClr val="accent3">
                  <a:lumMod val="40000"/>
                  <a:lumOff val="60000"/>
                </a:schemeClr>
              </a:gs>
              <a:gs pos="46000">
                <a:schemeClr val="bg1">
                  <a:lumMod val="85000"/>
                </a:schemeClr>
              </a:gs>
              <a:gs pos="100000">
                <a:schemeClr val="bg1">
                  <a:lumMod val="65000"/>
                </a:schemeClr>
              </a:gs>
            </a:gsLst>
            <a:path path="circle"/>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en-IN"/>
          </a:p>
        </p:txBody>
      </p:sp>
      <p:pic>
        <p:nvPicPr>
          <p:cNvPr id="1281958816" name="Picture 1281958815"/>
          <p:cNvPicPr>
            <a:picLocks noChangeAspect="1"/>
          </p:cNvPicPr>
          <p:nvPr/>
        </p:nvPicPr>
        <p:blipFill>
          <a:blip r:embed="rId3"/>
          <a:stretch/>
        </p:blipFill>
        <p:spPr bwMode="auto">
          <a:xfrm>
            <a:off x="9793649" y="267644"/>
            <a:ext cx="1888039" cy="577074"/>
          </a:xfrm>
          <a:prstGeom prst="rect">
            <a:avLst/>
          </a:prstGeom>
        </p:spPr>
      </p:pic>
      <p:pic>
        <p:nvPicPr>
          <p:cNvPr id="1997941246" name="Picture 17"/>
          <p:cNvPicPr>
            <a:picLocks noChangeAspect="1"/>
          </p:cNvPicPr>
          <p:nvPr/>
        </p:nvPicPr>
        <p:blipFill>
          <a:blip r:embed="rId4"/>
          <a:stretch/>
        </p:blipFill>
        <p:spPr bwMode="auto">
          <a:xfrm>
            <a:off x="391116" y="238462"/>
            <a:ext cx="878920" cy="828335"/>
          </a:xfrm>
          <a:prstGeom prst="rect">
            <a:avLst/>
          </a:prstGeom>
        </p:spPr>
      </p:pic>
      <p:sp>
        <p:nvSpPr>
          <p:cNvPr id="11" name="TextBox 9"/>
          <p:cNvSpPr txBox="1"/>
          <p:nvPr/>
        </p:nvSpPr>
        <p:spPr bwMode="auto">
          <a:xfrm>
            <a:off x="1866176" y="283195"/>
            <a:ext cx="8444937" cy="678844"/>
          </a:xfrm>
          <a:prstGeom prst="rect">
            <a:avLst/>
          </a:prstGeom>
          <a:noFill/>
        </p:spPr>
        <p:txBody>
          <a:bodyPr wrap="square" lIns="91440" tIns="45720" rIns="91440" bIns="45720" anchor="t">
            <a:spAutoFit/>
          </a:bodyPr>
          <a:lstStyle/>
          <a:p>
            <a:pPr algn="ctr">
              <a:lnSpc>
                <a:spcPct val="107000"/>
              </a:lnSpc>
              <a:spcAft>
                <a:spcPts val="799"/>
              </a:spcAft>
              <a:defRPr/>
            </a:pPr>
            <a:r>
              <a:rPr lang="en-US" sz="3600" b="1">
                <a:latin typeface="Calibri"/>
                <a:cs typeface="Times New Roman"/>
              </a:rPr>
              <a:t>SOFTWARE REQUIREMENTS</a:t>
            </a:r>
            <a:endParaRPr/>
          </a:p>
        </p:txBody>
      </p:sp>
      <p:sp>
        <p:nvSpPr>
          <p:cNvPr id="12" name="TextBox 9"/>
          <p:cNvSpPr txBox="1"/>
          <p:nvPr/>
        </p:nvSpPr>
        <p:spPr bwMode="auto">
          <a:xfrm>
            <a:off x="1275036" y="1325975"/>
            <a:ext cx="9402533" cy="5242461"/>
          </a:xfrm>
          <a:prstGeom prst="rect">
            <a:avLst/>
          </a:prstGeom>
          <a:noFill/>
        </p:spPr>
        <p:txBody>
          <a:bodyPr wrap="square" lIns="91440" tIns="45720" rIns="91440" bIns="45720" anchor="t">
            <a:spAutoFit/>
          </a:bodyPr>
          <a:lstStyle/>
          <a:p>
            <a:pPr>
              <a:lnSpc>
                <a:spcPct val="107000"/>
              </a:lnSpc>
              <a:spcAft>
                <a:spcPts val="799"/>
              </a:spcAft>
              <a:defRPr/>
            </a:pPr>
            <a:r>
              <a:rPr lang="en-US" sz="2400" b="1">
                <a:latin typeface="Calibri"/>
                <a:cs typeface="Times New Roman"/>
              </a:rPr>
              <a:t>Web Browser:    </a:t>
            </a:r>
            <a:endParaRPr/>
          </a:p>
          <a:p>
            <a:pPr>
              <a:lnSpc>
                <a:spcPct val="107000"/>
              </a:lnSpc>
              <a:spcAft>
                <a:spcPts val="799"/>
              </a:spcAft>
              <a:defRPr/>
            </a:pPr>
            <a:r>
              <a:rPr lang="en-US" sz="2400">
                <a:latin typeface="Calibri"/>
                <a:cs typeface="Times New Roman"/>
              </a:rPr>
              <a:t>		An up-to-date web browser based on web 					2.0 or above</a:t>
            </a:r>
            <a:endParaRPr/>
          </a:p>
          <a:p>
            <a:pPr algn="just">
              <a:lnSpc>
                <a:spcPct val="107000"/>
              </a:lnSpc>
              <a:spcAft>
                <a:spcPts val="799"/>
              </a:spcAft>
              <a:defRPr/>
            </a:pPr>
            <a:r>
              <a:rPr lang="en-US" sz="2400" b="1">
                <a:latin typeface="Calibri"/>
                <a:cs typeface="Times New Roman"/>
              </a:rPr>
              <a:t>FTP client:</a:t>
            </a:r>
            <a:endParaRPr/>
          </a:p>
          <a:p>
            <a:pPr algn="just">
              <a:lnSpc>
                <a:spcPct val="107000"/>
              </a:lnSpc>
              <a:spcAft>
                <a:spcPts val="799"/>
              </a:spcAft>
              <a:defRPr/>
            </a:pPr>
            <a:r>
              <a:rPr lang="en-US" sz="2400" b="1">
                <a:latin typeface="Calibri"/>
                <a:cs typeface="Times New Roman"/>
              </a:rPr>
              <a:t>		</a:t>
            </a:r>
            <a:r>
              <a:rPr lang="en-US" sz="2400">
                <a:latin typeface="Calibri"/>
                <a:cs typeface="Times New Roman"/>
              </a:rPr>
              <a:t>To upload files to your web</a:t>
            </a:r>
            <a:endParaRPr/>
          </a:p>
          <a:p>
            <a:pPr algn="just">
              <a:lnSpc>
                <a:spcPct val="107000"/>
              </a:lnSpc>
              <a:spcAft>
                <a:spcPts val="799"/>
              </a:spcAft>
              <a:defRPr/>
            </a:pPr>
            <a:r>
              <a:rPr lang="en-US" sz="2400" b="1">
                <a:latin typeface="Calibri"/>
                <a:cs typeface="Times New Roman"/>
              </a:rPr>
              <a:t>Internet connection</a:t>
            </a:r>
            <a:r>
              <a:rPr lang="en-US" sz="2400">
                <a:latin typeface="Calibri"/>
                <a:cs typeface="Times New Roman"/>
              </a:rPr>
              <a:t>: </a:t>
            </a:r>
            <a:endParaRPr/>
          </a:p>
          <a:p>
            <a:pPr algn="just">
              <a:lnSpc>
                <a:spcPct val="107000"/>
              </a:lnSpc>
              <a:spcAft>
                <a:spcPts val="799"/>
              </a:spcAft>
              <a:defRPr/>
            </a:pPr>
            <a:r>
              <a:rPr lang="en-US" sz="2400">
                <a:latin typeface="Calibri"/>
                <a:cs typeface="Times New Roman"/>
              </a:rPr>
              <a:t>		A stable internet connection for 						better experience </a:t>
            </a:r>
            <a:endParaRPr/>
          </a:p>
          <a:p>
            <a:pPr algn="just">
              <a:lnSpc>
                <a:spcPct val="107000"/>
              </a:lnSpc>
              <a:spcAft>
                <a:spcPts val="799"/>
              </a:spcAft>
              <a:defRPr/>
            </a:pPr>
            <a:r>
              <a:rPr lang="en-US" sz="2400" b="1">
                <a:latin typeface="Calibri"/>
                <a:cs typeface="Times New Roman"/>
              </a:rPr>
              <a:t>Operating system:</a:t>
            </a:r>
            <a:endParaRPr/>
          </a:p>
          <a:p>
            <a:pPr algn="just">
              <a:lnSpc>
                <a:spcPct val="107000"/>
              </a:lnSpc>
              <a:spcAft>
                <a:spcPts val="799"/>
              </a:spcAft>
              <a:defRPr/>
            </a:pPr>
            <a:r>
              <a:rPr lang="en-US" sz="2400">
                <a:latin typeface="Calibri"/>
                <a:cs typeface="Times New Roman"/>
              </a:rPr>
              <a:t>		Windows 8 or later, or any 64 bit </a:t>
            </a:r>
            <a:endParaRPr/>
          </a:p>
          <a:p>
            <a:pPr algn="just">
              <a:lnSpc>
                <a:spcPct val="107000"/>
              </a:lnSpc>
              <a:spcAft>
                <a:spcPts val="799"/>
              </a:spcAft>
              <a:defRPr/>
            </a:pPr>
            <a:r>
              <a:rPr lang="en-US" sz="2400">
                <a:latin typeface="Calibri"/>
                <a:cs typeface="Times New Roman"/>
              </a:rPr>
              <a:t>		operating system</a:t>
            </a:r>
            <a:endParaRPr sz="1200"/>
          </a:p>
        </p:txBody>
      </p:sp>
      <p:sp>
        <p:nvSpPr>
          <p:cNvPr id="15" name="TextBox 9"/>
          <p:cNvSpPr txBox="1"/>
          <p:nvPr/>
        </p:nvSpPr>
        <p:spPr bwMode="auto">
          <a:xfrm>
            <a:off x="1270036" y="7062569"/>
            <a:ext cx="9402533" cy="5041829"/>
          </a:xfrm>
          <a:prstGeom prst="rect">
            <a:avLst/>
          </a:prstGeom>
          <a:noFill/>
        </p:spPr>
        <p:txBody>
          <a:bodyPr wrap="square" lIns="91440" tIns="45720" rIns="91440" bIns="45720" anchor="t">
            <a:spAutoFit/>
          </a:bodyPr>
          <a:lstStyle/>
          <a:p>
            <a:pPr>
              <a:lnSpc>
                <a:spcPct val="107000"/>
              </a:lnSpc>
              <a:spcAft>
                <a:spcPts val="799"/>
              </a:spcAft>
              <a:defRPr/>
            </a:pPr>
            <a:r>
              <a:rPr lang="en-US" sz="2800" b="1" dirty="0">
                <a:latin typeface="Calibri"/>
                <a:cs typeface="Times New Roman"/>
              </a:rPr>
              <a:t>Device:    </a:t>
            </a:r>
            <a:endParaRPr dirty="0"/>
          </a:p>
          <a:p>
            <a:pPr>
              <a:lnSpc>
                <a:spcPct val="107000"/>
              </a:lnSpc>
              <a:spcAft>
                <a:spcPts val="799"/>
              </a:spcAft>
              <a:defRPr/>
            </a:pPr>
            <a:r>
              <a:rPr lang="en-US" sz="2800" dirty="0">
                <a:latin typeface="Calibri"/>
                <a:cs typeface="Times New Roman"/>
              </a:rPr>
              <a:t>		A laptop, PC, smartphone, or tablet</a:t>
            </a:r>
            <a:endParaRPr dirty="0"/>
          </a:p>
          <a:p>
            <a:pPr algn="just">
              <a:lnSpc>
                <a:spcPct val="107000"/>
              </a:lnSpc>
              <a:spcAft>
                <a:spcPts val="799"/>
              </a:spcAft>
              <a:defRPr/>
            </a:pPr>
            <a:r>
              <a:rPr lang="en-US" sz="2800" b="1" dirty="0">
                <a:latin typeface="Calibri"/>
                <a:cs typeface="Times New Roman"/>
              </a:rPr>
              <a:t>Processor:</a:t>
            </a:r>
            <a:endParaRPr dirty="0"/>
          </a:p>
          <a:p>
            <a:pPr algn="just">
              <a:lnSpc>
                <a:spcPct val="107000"/>
              </a:lnSpc>
              <a:spcAft>
                <a:spcPts val="799"/>
              </a:spcAft>
              <a:defRPr/>
            </a:pPr>
            <a:r>
              <a:rPr lang="en-US" sz="2800" b="1" dirty="0">
                <a:latin typeface="Calibri"/>
                <a:cs typeface="Times New Roman"/>
              </a:rPr>
              <a:t>		</a:t>
            </a:r>
            <a:r>
              <a:rPr lang="en-US" sz="2800" dirty="0">
                <a:latin typeface="Calibri"/>
                <a:cs typeface="Times New Roman"/>
              </a:rPr>
              <a:t>Intel Pentium 4 or later, any 2 </a:t>
            </a:r>
            <a:r>
              <a:rPr lang="en-US" sz="2800" dirty="0" err="1">
                <a:latin typeface="Calibri"/>
                <a:cs typeface="Times New Roman"/>
              </a:rPr>
              <a:t>Ghz</a:t>
            </a:r>
            <a:r>
              <a:rPr lang="en-US" sz="2800" dirty="0">
                <a:latin typeface="Calibri"/>
                <a:cs typeface="Times New Roman"/>
              </a:rPr>
              <a:t> </a:t>
            </a:r>
            <a:endParaRPr dirty="0"/>
          </a:p>
          <a:p>
            <a:pPr algn="just">
              <a:lnSpc>
                <a:spcPct val="107000"/>
              </a:lnSpc>
              <a:spcAft>
                <a:spcPts val="799"/>
              </a:spcAft>
              <a:defRPr/>
            </a:pPr>
            <a:r>
              <a:rPr lang="en-US" sz="2800" dirty="0">
                <a:latin typeface="Calibri"/>
                <a:cs typeface="Times New Roman"/>
              </a:rPr>
              <a:t>		processor or later</a:t>
            </a:r>
            <a:endParaRPr dirty="0"/>
          </a:p>
          <a:p>
            <a:pPr algn="just">
              <a:lnSpc>
                <a:spcPct val="107000"/>
              </a:lnSpc>
              <a:spcAft>
                <a:spcPts val="799"/>
              </a:spcAft>
              <a:defRPr/>
            </a:pPr>
            <a:r>
              <a:rPr lang="en-US" sz="2800" b="1" dirty="0">
                <a:latin typeface="Calibri"/>
                <a:cs typeface="Times New Roman"/>
              </a:rPr>
              <a:t>Hard drive: </a:t>
            </a:r>
            <a:endParaRPr lang="en-US" sz="2800" dirty="0">
              <a:latin typeface="Calibri"/>
              <a:cs typeface="Times New Roman"/>
            </a:endParaRPr>
          </a:p>
          <a:p>
            <a:pPr algn="just">
              <a:lnSpc>
                <a:spcPct val="107000"/>
              </a:lnSpc>
              <a:spcAft>
                <a:spcPts val="799"/>
              </a:spcAft>
              <a:defRPr/>
            </a:pPr>
            <a:r>
              <a:rPr lang="en-US" sz="2800" dirty="0">
                <a:latin typeface="Calibri"/>
                <a:cs typeface="Times New Roman"/>
              </a:rPr>
              <a:t>		A minimum of 8 to 16 GB free space</a:t>
            </a:r>
            <a:endParaRPr dirty="0"/>
          </a:p>
          <a:p>
            <a:pPr algn="just">
              <a:lnSpc>
                <a:spcPct val="107000"/>
              </a:lnSpc>
              <a:spcAft>
                <a:spcPts val="799"/>
              </a:spcAft>
              <a:defRPr/>
            </a:pPr>
            <a:r>
              <a:rPr lang="en-US" sz="2800" b="1" dirty="0">
                <a:latin typeface="Calibri"/>
                <a:cs typeface="Times New Roman"/>
              </a:rPr>
              <a:t>Memory:</a:t>
            </a:r>
            <a:endParaRPr dirty="0"/>
          </a:p>
          <a:p>
            <a:pPr algn="just">
              <a:lnSpc>
                <a:spcPct val="107000"/>
              </a:lnSpc>
              <a:spcAft>
                <a:spcPts val="799"/>
              </a:spcAft>
              <a:defRPr/>
            </a:pPr>
            <a:r>
              <a:rPr lang="en-US" sz="2800" dirty="0">
                <a:latin typeface="Calibri"/>
                <a:cs typeface="Times New Roman"/>
              </a:rPr>
              <a:t>		A minimum of 2 to 4 GB of RAM</a:t>
            </a:r>
            <a:endParaRPr sz="1400" dirty="0"/>
          </a:p>
        </p:txBody>
      </p:sp>
      <p:sp>
        <p:nvSpPr>
          <p:cNvPr id="2" name="TextBox 9"/>
          <p:cNvSpPr txBox="1"/>
          <p:nvPr/>
        </p:nvSpPr>
        <p:spPr bwMode="auto">
          <a:xfrm>
            <a:off x="1813897" y="-640325"/>
            <a:ext cx="8444937" cy="678844"/>
          </a:xfrm>
          <a:prstGeom prst="rect">
            <a:avLst/>
          </a:prstGeom>
          <a:noFill/>
        </p:spPr>
        <p:txBody>
          <a:bodyPr wrap="square" lIns="91440" tIns="45720" rIns="91440" bIns="45720" anchor="t">
            <a:spAutoFit/>
          </a:bodyPr>
          <a:lstStyle/>
          <a:p>
            <a:pPr algn="ctr">
              <a:lnSpc>
                <a:spcPct val="107000"/>
              </a:lnSpc>
              <a:spcAft>
                <a:spcPts val="799"/>
              </a:spcAft>
              <a:defRPr/>
            </a:pPr>
            <a:r>
              <a:rPr lang="en-US" sz="3600" b="1">
                <a:latin typeface="Calibri"/>
                <a:cs typeface="Times New Roman"/>
              </a:rPr>
              <a:t>HARDWARE REQUIREMENTS</a:t>
            </a:r>
            <a:endParaRPr/>
          </a:p>
        </p:txBody>
      </p:sp>
      <p:sp>
        <p:nvSpPr>
          <p:cNvPr id="17" name="TextBox 9"/>
          <p:cNvSpPr txBox="1"/>
          <p:nvPr/>
        </p:nvSpPr>
        <p:spPr bwMode="auto">
          <a:xfrm>
            <a:off x="1881210" y="-1663269"/>
            <a:ext cx="8438098" cy="678844"/>
          </a:xfrm>
          <a:prstGeom prst="rect">
            <a:avLst/>
          </a:prstGeom>
          <a:noFill/>
        </p:spPr>
        <p:txBody>
          <a:bodyPr wrap="square">
            <a:spAutoFit/>
          </a:bodyPr>
          <a:lstStyle/>
          <a:p>
            <a:pPr algn="ctr">
              <a:lnSpc>
                <a:spcPct val="107000"/>
              </a:lnSpc>
              <a:spcAft>
                <a:spcPts val="799"/>
              </a:spcAft>
              <a:defRPr/>
            </a:pPr>
            <a:r>
              <a:rPr lang="en-US" sz="3600" b="1" u="none" dirty="0">
                <a:latin typeface="Calibri"/>
                <a:ea typeface="Calibri"/>
                <a:cs typeface="Times New Roman"/>
              </a:rPr>
              <a:t>PROPOSED SYSTEM</a:t>
            </a:r>
            <a:endParaRPr sz="2000" u="none" dirty="0"/>
          </a:p>
        </p:txBody>
      </p:sp>
      <p:sp>
        <p:nvSpPr>
          <p:cNvPr id="18" name="TextBox 9"/>
          <p:cNvSpPr txBox="1"/>
          <p:nvPr/>
        </p:nvSpPr>
        <p:spPr bwMode="auto">
          <a:xfrm>
            <a:off x="5867300" y="8857828"/>
            <a:ext cx="1867616" cy="33269749"/>
          </a:xfrm>
          <a:prstGeom prst="rect">
            <a:avLst/>
          </a:prstGeom>
          <a:noFill/>
        </p:spPr>
        <p:txBody>
          <a:bodyPr wrap="square">
            <a:spAutoFit/>
          </a:bodyPr>
          <a:lstStyle/>
          <a:p>
            <a:pPr algn="just">
              <a:lnSpc>
                <a:spcPct val="107000"/>
              </a:lnSpc>
              <a:spcAft>
                <a:spcPts val="799"/>
              </a:spcAft>
              <a:defRPr/>
            </a:pPr>
            <a:r>
              <a:rPr lang="en-US" sz="3000" u="none">
                <a:latin typeface="Calibri"/>
                <a:ea typeface="Calibri"/>
                <a:cs typeface="Times New Roman"/>
              </a:rPr>
              <a:t>	Our e-commerce solution targets smaller retailers, offering a cost-effective pathway to online sales. Through our intuitive frontend platform, retailers effortlessly link their store details to Shopify, enabling seamless online transactions. This approach provides an affordable and accessible entry into e-commerce, empowering smaller businesses to expand their reach and enhance sales. </a:t>
            </a:r>
            <a:endParaRPr/>
          </a:p>
          <a:p>
            <a:pPr algn="just">
              <a:lnSpc>
                <a:spcPct val="107000"/>
              </a:lnSpc>
              <a:spcAft>
                <a:spcPts val="799"/>
              </a:spcAft>
              <a:defRPr/>
            </a:pPr>
            <a:r>
              <a:rPr lang="en-US" sz="3000">
                <a:latin typeface="Calibri"/>
                <a:ea typeface="Calibri"/>
                <a:cs typeface="Times New Roman"/>
              </a:rPr>
              <a:t>	</a:t>
            </a:r>
            <a:r>
              <a:rPr lang="en-US" sz="3000" u="none">
                <a:latin typeface="Calibri"/>
                <a:ea typeface="Calibri"/>
                <a:cs typeface="Times New Roman"/>
              </a:rPr>
              <a:t>By bridging the gap between retailers and the vast online marketplace, our proposed system ensures affordability and increased visibility, fostering growth for businesses of all sizes.</a:t>
            </a:r>
            <a:endParaRPr sz="3000" u="none"/>
          </a:p>
        </p:txBody>
      </p:sp>
      <mc:AlternateContent xmlns:mc="http://schemas.openxmlformats.org/markup-compatibility/2006">
        <mc:Choice xmlns:am3d="http://schemas.microsoft.com/office/drawing/2017/model3d" Requires="am3d">
          <p:graphicFrame>
            <p:nvGraphicFramePr>
              <p:cNvPr id="3" name="3D Model 2" descr="Laptop Computer">
                <a:extLst>
                  <a:ext uri="{FF2B5EF4-FFF2-40B4-BE49-F238E27FC236}">
                    <a16:creationId xmlns:a16="http://schemas.microsoft.com/office/drawing/2014/main" id="{A8FA51C1-C89A-8264-EDFF-6036DAFCF340}"/>
                  </a:ext>
                </a:extLst>
              </p:cNvPr>
              <p:cNvGraphicFramePr>
                <a:graphicFrameLocks noChangeAspect="1"/>
              </p:cNvGraphicFramePr>
              <p:nvPr>
                <p:extLst>
                  <p:ext uri="{D42A27DB-BD31-4B8C-83A1-F6EECF244321}">
                    <p14:modId xmlns:p14="http://schemas.microsoft.com/office/powerpoint/2010/main" val="946338823"/>
                  </p:ext>
                </p:extLst>
              </p:nvPr>
            </p:nvGraphicFramePr>
            <p:xfrm>
              <a:off x="8508091" y="2133905"/>
              <a:ext cx="3450035" cy="3309220"/>
            </p:xfrm>
            <a:graphic>
              <a:graphicData uri="http://schemas.microsoft.com/office/drawing/2017/model3d">
                <am3d:model3d r:embed="rId5">
                  <am3d:spPr>
                    <a:xfrm>
                      <a:off x="0" y="0"/>
                      <a:ext cx="3450035" cy="3309220"/>
                    </a:xfrm>
                    <a:prstGeom prst="rect">
                      <a:avLst/>
                    </a:prstGeom>
                  </am3d:spPr>
                  <am3d:camera>
                    <am3d:pos x="0" y="0" z="65422528"/>
                    <am3d:up dx="0" dy="36000000" dz="0"/>
                    <am3d:lookAt x="0" y="0" z="0"/>
                    <am3d:perspective fov="2700000"/>
                  </am3d:camera>
                  <am3d:trans>
                    <am3d:meterPerModelUnit n="3145800" d="1000000"/>
                    <am3d:preTrans dx="-543" dy="-12469323" dz="2456953"/>
                    <am3d:scale>
                      <am3d:sx n="1000000" d="1000000"/>
                      <am3d:sy n="1000000" d="1000000"/>
                      <am3d:sz n="1000000" d="1000000"/>
                    </am3d:scale>
                    <am3d:rot ax="987639" ay="2467009" az="659727"/>
                    <am3d:postTrans dx="0" dy="0" dz="0"/>
                  </am3d:trans>
                  <am3d:raster rName="Office3DRenderer" rVer="16.0.8326">
                    <am3d:blip r:embed="rId6"/>
                  </am3d:raster>
                  <am3d:objViewport viewportSz="396932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Laptop Computer">
                <a:extLst>
                  <a:ext uri="{FF2B5EF4-FFF2-40B4-BE49-F238E27FC236}">
                    <a16:creationId xmlns:a16="http://schemas.microsoft.com/office/drawing/2014/main" id="{A8FA51C1-C89A-8264-EDFF-6036DAFCF340}"/>
                  </a:ext>
                </a:extLst>
              </p:cNvPr>
              <p:cNvPicPr>
                <a:picLocks noGrp="1" noRot="1" noChangeAspect="1" noMove="1" noResize="1" noEditPoints="1" noAdjustHandles="1" noChangeArrowheads="1" noChangeShapeType="1" noCrop="1"/>
              </p:cNvPicPr>
              <p:nvPr/>
            </p:nvPicPr>
            <p:blipFill>
              <a:blip r:embed="rId6"/>
              <a:stretch>
                <a:fillRect/>
              </a:stretch>
            </p:blipFill>
            <p:spPr>
              <a:xfrm>
                <a:off x="8508091" y="2133905"/>
                <a:ext cx="3450035" cy="330922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descr="Cpu">
                <a:extLst>
                  <a:ext uri="{FF2B5EF4-FFF2-40B4-BE49-F238E27FC236}">
                    <a16:creationId xmlns:a16="http://schemas.microsoft.com/office/drawing/2014/main" id="{E51C182E-9E18-E02C-1796-BC6E642A2D00}"/>
                  </a:ext>
                </a:extLst>
              </p:cNvPr>
              <p:cNvGraphicFramePr>
                <a:graphicFrameLocks noChangeAspect="1"/>
              </p:cNvGraphicFramePr>
              <p:nvPr>
                <p:extLst>
                  <p:ext uri="{D42A27DB-BD31-4B8C-83A1-F6EECF244321}">
                    <p14:modId xmlns:p14="http://schemas.microsoft.com/office/powerpoint/2010/main" val="221134898"/>
                  </p:ext>
                </p:extLst>
              </p:nvPr>
            </p:nvGraphicFramePr>
            <p:xfrm>
              <a:off x="14343372" y="2618787"/>
              <a:ext cx="3487397" cy="2257258"/>
            </p:xfrm>
            <a:graphic>
              <a:graphicData uri="http://schemas.microsoft.com/office/drawing/2017/model3d">
                <am3d:model3d r:embed="rId7">
                  <am3d:spPr>
                    <a:xfrm>
                      <a:off x="0" y="0"/>
                      <a:ext cx="3487397" cy="2257258"/>
                    </a:xfrm>
                    <a:prstGeom prst="rect">
                      <a:avLst/>
                    </a:prstGeom>
                  </am3d:spPr>
                  <am3d:camera>
                    <am3d:pos x="0" y="0" z="66566187"/>
                    <am3d:up dx="0" dy="36000000" dz="0"/>
                    <am3d:lookAt x="0" y="0" z="0"/>
                    <am3d:perspective fov="2700000"/>
                  </am3d:camera>
                  <am3d:trans>
                    <am3d:meterPerModelUnit n="19999999" d="1000000"/>
                    <am3d:preTrans dx="0" dy="-55664" dz="0"/>
                    <am3d:scale>
                      <am3d:sx n="1000000" d="1000000"/>
                      <am3d:sy n="1000000" d="1000000"/>
                      <am3d:sz n="1000000" d="1000000"/>
                    </am3d:scale>
                    <am3d:rot ax="-8513156" ay="174970" az="-10662872"/>
                    <am3d:postTrans dx="0" dy="0" dz="0"/>
                  </am3d:trans>
                  <am3d:raster rName="Office3DRenderer" rVer="16.0.8326">
                    <am3d:blip r:embed="rId8"/>
                  </am3d:raster>
                  <am3d:objViewport viewportSz="399067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Cpu">
                <a:extLst>
                  <a:ext uri="{FF2B5EF4-FFF2-40B4-BE49-F238E27FC236}">
                    <a16:creationId xmlns:a16="http://schemas.microsoft.com/office/drawing/2014/main" id="{E51C182E-9E18-E02C-1796-BC6E642A2D00}"/>
                  </a:ext>
                </a:extLst>
              </p:cNvPr>
              <p:cNvPicPr>
                <a:picLocks noGrp="1" noRot="1" noChangeAspect="1" noMove="1" noResize="1" noEditPoints="1" noAdjustHandles="1" noChangeArrowheads="1" noChangeShapeType="1" noCrop="1"/>
              </p:cNvPicPr>
              <p:nvPr/>
            </p:nvPicPr>
            <p:blipFill>
              <a:blip r:embed="rId8"/>
              <a:stretch>
                <a:fillRect/>
              </a:stretch>
            </p:blipFill>
            <p:spPr>
              <a:xfrm>
                <a:off x="14343372" y="2618787"/>
                <a:ext cx="3487397" cy="2257258"/>
              </a:xfrm>
              <a:prstGeom prst="rect">
                <a:avLst/>
              </a:prstGeom>
            </p:spPr>
          </p:pic>
        </mc:Fallback>
      </mc:AlternateContent>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w="http://schemas.openxmlformats.org/wordprocessingml/2006/main" xmlns:m="http://schemas.openxmlformats.org/officeDocument/2006/math" xmlns="">
      <p:transition spd="slow" advClick="1">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58</TotalTime>
  <Words>2551</Words>
  <Application>Microsoft Office PowerPoint</Application>
  <DocSecurity>0</DocSecurity>
  <PresentationFormat>Widescreen</PresentationFormat>
  <Paragraphs>202</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Cantarell</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VENKATESH YADAV</dc:creator>
  <cp:keywords/>
  <dc:description/>
  <cp:lastModifiedBy>Kolipaka Rajesh</cp:lastModifiedBy>
  <cp:revision>28</cp:revision>
  <dcterms:created xsi:type="dcterms:W3CDTF">2024-02-28T13:20:15Z</dcterms:created>
  <dcterms:modified xsi:type="dcterms:W3CDTF">2024-04-19T17:50:21Z</dcterms:modified>
  <cp:category/>
  <dc:identifier/>
  <cp:contentStatus/>
  <dc:language/>
  <cp:version/>
</cp:coreProperties>
</file>